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63" d="100"/>
          <a:sy n="63" d="100"/>
        </p:scale>
        <p:origin x="72" y="5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589EE428-1ABA-41B6-F265-36375CE45399}"/>
              </a:ext>
            </a:extLst>
          </p:cNvPr>
          <p:cNvGrpSpPr>
            <a:grpSpLocks/>
          </p:cNvGrpSpPr>
          <p:nvPr/>
        </p:nvGrpSpPr>
        <p:grpSpPr bwMode="auto">
          <a:xfrm>
            <a:off x="1" y="-17463"/>
            <a:ext cx="12238567" cy="6905626"/>
            <a:chOff x="0" y="-11"/>
            <a:chExt cx="5782" cy="4350"/>
          </a:xfrm>
        </p:grpSpPr>
        <p:sp>
          <p:nvSpPr>
            <p:cNvPr id="3075" name="Rectangle 3">
              <a:extLst>
                <a:ext uri="{FF2B5EF4-FFF2-40B4-BE49-F238E27FC236}">
                  <a16:creationId xmlns:a16="http://schemas.microsoft.com/office/drawing/2014/main" id="{D75395B8-942A-7965-AB27-CF3AF2C82EBF}"/>
                </a:ext>
              </a:extLst>
            </p:cNvPr>
            <p:cNvSpPr>
              <a:spLocks noChangeArrowheads="1"/>
            </p:cNvSpPr>
            <p:nvPr/>
          </p:nvSpPr>
          <p:spPr bwMode="auto">
            <a:xfrm>
              <a:off x="0" y="1824"/>
              <a:ext cx="5774" cy="2515"/>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a:extLst>
                <a:ext uri="{FF2B5EF4-FFF2-40B4-BE49-F238E27FC236}">
                  <a16:creationId xmlns:a16="http://schemas.microsoft.com/office/drawing/2014/main" id="{C32453EB-2ADA-3D5B-6757-E88A7CC9CF8D}"/>
                </a:ext>
              </a:extLst>
            </p:cNvPr>
            <p:cNvSpPr>
              <a:spLocks noChangeArrowheads="1"/>
            </p:cNvSpPr>
            <p:nvPr/>
          </p:nvSpPr>
          <p:spPr bwMode="auto">
            <a:xfrm>
              <a:off x="0" y="0"/>
              <a:ext cx="5759" cy="1824"/>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77" name="Group 5">
              <a:extLst>
                <a:ext uri="{FF2B5EF4-FFF2-40B4-BE49-F238E27FC236}">
                  <a16:creationId xmlns:a16="http://schemas.microsoft.com/office/drawing/2014/main" id="{B901CDBE-5274-2D1D-1BA0-3C1D0C30D7FA}"/>
                </a:ext>
              </a:extLst>
            </p:cNvPr>
            <p:cNvGrpSpPr>
              <a:grpSpLocks/>
            </p:cNvGrpSpPr>
            <p:nvPr/>
          </p:nvGrpSpPr>
          <p:grpSpPr bwMode="auto">
            <a:xfrm>
              <a:off x="5301" y="-11"/>
              <a:ext cx="481" cy="4284"/>
              <a:chOff x="5301" y="-11"/>
              <a:chExt cx="481" cy="4284"/>
            </a:xfrm>
          </p:grpSpPr>
          <p:sp>
            <p:nvSpPr>
              <p:cNvPr id="3078" name="Freeform 6">
                <a:extLst>
                  <a:ext uri="{FF2B5EF4-FFF2-40B4-BE49-F238E27FC236}">
                    <a16:creationId xmlns:a16="http://schemas.microsoft.com/office/drawing/2014/main" id="{B6E85656-6A1A-EB81-06E9-A71347856ABB}"/>
                  </a:ext>
                </a:extLst>
              </p:cNvPr>
              <p:cNvSpPr>
                <a:spLocks/>
              </p:cNvSpPr>
              <p:nvPr/>
            </p:nvSpPr>
            <p:spPr bwMode="auto">
              <a:xfrm>
                <a:off x="530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 name="Freeform 7">
                <a:extLst>
                  <a:ext uri="{FF2B5EF4-FFF2-40B4-BE49-F238E27FC236}">
                    <a16:creationId xmlns:a16="http://schemas.microsoft.com/office/drawing/2014/main" id="{385BAD94-84C4-8BBB-B1A7-D1BF86F12210}"/>
                  </a:ext>
                </a:extLst>
              </p:cNvPr>
              <p:cNvSpPr>
                <a:spLocks/>
              </p:cNvSpPr>
              <p:nvPr/>
            </p:nvSpPr>
            <p:spPr bwMode="auto">
              <a:xfrm>
                <a:off x="554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80" name="Group 8">
              <a:extLst>
                <a:ext uri="{FF2B5EF4-FFF2-40B4-BE49-F238E27FC236}">
                  <a16:creationId xmlns:a16="http://schemas.microsoft.com/office/drawing/2014/main" id="{2A5CF14D-819D-4902-A43A-35E312FA26C7}"/>
                </a:ext>
              </a:extLst>
            </p:cNvPr>
            <p:cNvGrpSpPr>
              <a:grpSpLocks/>
            </p:cNvGrpSpPr>
            <p:nvPr/>
          </p:nvGrpSpPr>
          <p:grpSpPr bwMode="auto">
            <a:xfrm>
              <a:off x="0" y="0"/>
              <a:ext cx="481" cy="4273"/>
              <a:chOff x="0" y="0"/>
              <a:chExt cx="481" cy="4273"/>
            </a:xfrm>
          </p:grpSpPr>
          <p:sp>
            <p:nvSpPr>
              <p:cNvPr id="3081" name="Freeform 9">
                <a:extLst>
                  <a:ext uri="{FF2B5EF4-FFF2-40B4-BE49-F238E27FC236}">
                    <a16:creationId xmlns:a16="http://schemas.microsoft.com/office/drawing/2014/main" id="{75A6D449-45F1-2089-FE99-99C92A56C580}"/>
                  </a:ext>
                </a:extLst>
              </p:cNvPr>
              <p:cNvSpPr>
                <a:spLocks/>
              </p:cNvSpPr>
              <p:nvPr/>
            </p:nvSpPr>
            <p:spPr bwMode="auto">
              <a:xfrm>
                <a:off x="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Freeform 10">
                <a:extLst>
                  <a:ext uri="{FF2B5EF4-FFF2-40B4-BE49-F238E27FC236}">
                    <a16:creationId xmlns:a16="http://schemas.microsoft.com/office/drawing/2014/main" id="{B9ACE684-D730-CCAB-298E-7242A1A1876F}"/>
                  </a:ext>
                </a:extLst>
              </p:cNvPr>
              <p:cNvSpPr>
                <a:spLocks/>
              </p:cNvSpPr>
              <p:nvPr/>
            </p:nvSpPr>
            <p:spPr bwMode="auto">
              <a:xfrm>
                <a:off x="24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83" name="Group 11">
              <a:extLst>
                <a:ext uri="{FF2B5EF4-FFF2-40B4-BE49-F238E27FC236}">
                  <a16:creationId xmlns:a16="http://schemas.microsoft.com/office/drawing/2014/main" id="{C03F5EDB-FB7F-5AE3-1A79-FA8CD55584CB}"/>
                </a:ext>
              </a:extLst>
            </p:cNvPr>
            <p:cNvGrpSpPr>
              <a:grpSpLocks/>
            </p:cNvGrpSpPr>
            <p:nvPr/>
          </p:nvGrpSpPr>
          <p:grpSpPr bwMode="auto">
            <a:xfrm>
              <a:off x="82" y="838"/>
              <a:ext cx="5590" cy="891"/>
              <a:chOff x="82" y="838"/>
              <a:chExt cx="5590" cy="891"/>
            </a:xfrm>
          </p:grpSpPr>
          <p:grpSp>
            <p:nvGrpSpPr>
              <p:cNvPr id="3084" name="Group 12">
                <a:extLst>
                  <a:ext uri="{FF2B5EF4-FFF2-40B4-BE49-F238E27FC236}">
                    <a16:creationId xmlns:a16="http://schemas.microsoft.com/office/drawing/2014/main" id="{145AEA75-9F3E-4E6E-CB01-207F61D7BDD8}"/>
                  </a:ext>
                </a:extLst>
              </p:cNvPr>
              <p:cNvGrpSpPr>
                <a:grpSpLocks/>
              </p:cNvGrpSpPr>
              <p:nvPr/>
            </p:nvGrpSpPr>
            <p:grpSpPr bwMode="auto">
              <a:xfrm>
                <a:off x="134" y="838"/>
                <a:ext cx="5538" cy="850"/>
                <a:chOff x="134" y="838"/>
                <a:chExt cx="5538" cy="850"/>
              </a:xfrm>
            </p:grpSpPr>
            <p:sp>
              <p:nvSpPr>
                <p:cNvPr id="3085" name="Freeform 13">
                  <a:extLst>
                    <a:ext uri="{FF2B5EF4-FFF2-40B4-BE49-F238E27FC236}">
                      <a16:creationId xmlns:a16="http://schemas.microsoft.com/office/drawing/2014/main" id="{672FF2D3-3796-2A45-A1AB-B326FDD75A4D}"/>
                    </a:ext>
                  </a:extLst>
                </p:cNvPr>
                <p:cNvSpPr>
                  <a:spLocks/>
                </p:cNvSpPr>
                <p:nvPr/>
              </p:nvSpPr>
              <p:spPr bwMode="auto">
                <a:xfrm>
                  <a:off x="5269" y="1550"/>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Freeform 14">
                  <a:extLst>
                    <a:ext uri="{FF2B5EF4-FFF2-40B4-BE49-F238E27FC236}">
                      <a16:creationId xmlns:a16="http://schemas.microsoft.com/office/drawing/2014/main" id="{41219517-3CFC-86FC-0A89-14B18E5B4CBB}"/>
                    </a:ext>
                  </a:extLst>
                </p:cNvPr>
                <p:cNvSpPr>
                  <a:spLocks/>
                </p:cNvSpPr>
                <p:nvPr/>
              </p:nvSpPr>
              <p:spPr bwMode="auto">
                <a:xfrm>
                  <a:off x="5265" y="1562"/>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7" name="Freeform 15">
                  <a:extLst>
                    <a:ext uri="{FF2B5EF4-FFF2-40B4-BE49-F238E27FC236}">
                      <a16:creationId xmlns:a16="http://schemas.microsoft.com/office/drawing/2014/main" id="{C0898668-9323-87CD-5E42-DA6A04D29C8B}"/>
                    </a:ext>
                  </a:extLst>
                </p:cNvPr>
                <p:cNvSpPr>
                  <a:spLocks/>
                </p:cNvSpPr>
                <p:nvPr/>
              </p:nvSpPr>
              <p:spPr bwMode="auto">
                <a:xfrm>
                  <a:off x="475" y="1541"/>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8" name="Freeform 16">
                  <a:extLst>
                    <a:ext uri="{FF2B5EF4-FFF2-40B4-BE49-F238E27FC236}">
                      <a16:creationId xmlns:a16="http://schemas.microsoft.com/office/drawing/2014/main" id="{73414D77-9C11-8E77-1098-BF79E6C16B7A}"/>
                    </a:ext>
                  </a:extLst>
                </p:cNvPr>
                <p:cNvSpPr>
                  <a:spLocks/>
                </p:cNvSpPr>
                <p:nvPr/>
              </p:nvSpPr>
              <p:spPr bwMode="auto">
                <a:xfrm>
                  <a:off x="547" y="1554"/>
                  <a:ext cx="88" cy="75"/>
                </a:xfrm>
                <a:custGeom>
                  <a:avLst/>
                  <a:gdLst>
                    <a:gd name="T0" fmla="*/ 87 w 88"/>
                    <a:gd name="T1" fmla="*/ 68 h 75"/>
                    <a:gd name="T2" fmla="*/ 76 w 88"/>
                    <a:gd name="T3" fmla="*/ 0 h 75"/>
                    <a:gd name="T4" fmla="*/ 33 w 88"/>
                    <a:gd name="T5" fmla="*/ 5 h 75"/>
                    <a:gd name="T6" fmla="*/ 0 w 88"/>
                    <a:gd name="T7" fmla="*/ 9 h 75"/>
                    <a:gd name="T8" fmla="*/ 9 w 88"/>
                    <a:gd name="T9" fmla="*/ 74 h 75"/>
                    <a:gd name="T10" fmla="*/ 12 w 88"/>
                    <a:gd name="T11" fmla="*/ 58 h 75"/>
                    <a:gd name="T12" fmla="*/ 22 w 88"/>
                    <a:gd name="T13" fmla="*/ 47 h 75"/>
                    <a:gd name="T14" fmla="*/ 40 w 88"/>
                    <a:gd name="T15" fmla="*/ 44 h 75"/>
                    <a:gd name="T16" fmla="*/ 60 w 88"/>
                    <a:gd name="T17" fmla="*/ 45 h 75"/>
                    <a:gd name="T18" fmla="*/ 76 w 88"/>
                    <a:gd name="T19" fmla="*/ 52 h 75"/>
                    <a:gd name="T20" fmla="*/ 87 w 88"/>
                    <a:gd name="T21"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87" y="68"/>
                      </a:moveTo>
                      <a:lnTo>
                        <a:pt x="76" y="0"/>
                      </a:lnTo>
                      <a:lnTo>
                        <a:pt x="33" y="5"/>
                      </a:lnTo>
                      <a:lnTo>
                        <a:pt x="0" y="9"/>
                      </a:lnTo>
                      <a:lnTo>
                        <a:pt x="9" y="74"/>
                      </a:lnTo>
                      <a:lnTo>
                        <a:pt x="12" y="58"/>
                      </a:lnTo>
                      <a:lnTo>
                        <a:pt x="22" y="47"/>
                      </a:lnTo>
                      <a:lnTo>
                        <a:pt x="40" y="44"/>
                      </a:lnTo>
                      <a:lnTo>
                        <a:pt x="60" y="45"/>
                      </a:lnTo>
                      <a:lnTo>
                        <a:pt x="76" y="52"/>
                      </a:lnTo>
                      <a:lnTo>
                        <a:pt x="87"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Line 17">
                  <a:extLst>
                    <a:ext uri="{FF2B5EF4-FFF2-40B4-BE49-F238E27FC236}">
                      <a16:creationId xmlns:a16="http://schemas.microsoft.com/office/drawing/2014/main" id="{685CFF5A-18D8-BEFC-5E14-EC8A7FDB9C77}"/>
                    </a:ext>
                  </a:extLst>
                </p:cNvPr>
                <p:cNvSpPr>
                  <a:spLocks noChangeShapeType="1"/>
                </p:cNvSpPr>
                <p:nvPr/>
              </p:nvSpPr>
              <p:spPr bwMode="auto">
                <a:xfrm flipV="1">
                  <a:off x="2020" y="1125"/>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0" name="Freeform 18">
                  <a:extLst>
                    <a:ext uri="{FF2B5EF4-FFF2-40B4-BE49-F238E27FC236}">
                      <a16:creationId xmlns:a16="http://schemas.microsoft.com/office/drawing/2014/main" id="{4BCC0752-7AEA-8D06-6847-62BB02ACC605}"/>
                    </a:ext>
                  </a:extLst>
                </p:cNvPr>
                <p:cNvSpPr>
                  <a:spLocks/>
                </p:cNvSpPr>
                <p:nvPr/>
              </p:nvSpPr>
              <p:spPr bwMode="auto">
                <a:xfrm>
                  <a:off x="1408" y="838"/>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1" name="Freeform 19">
                  <a:extLst>
                    <a:ext uri="{FF2B5EF4-FFF2-40B4-BE49-F238E27FC236}">
                      <a16:creationId xmlns:a16="http://schemas.microsoft.com/office/drawing/2014/main" id="{7B207E90-3AE3-6A0B-2646-88D57B2B9C81}"/>
                    </a:ext>
                  </a:extLst>
                </p:cNvPr>
                <p:cNvSpPr>
                  <a:spLocks/>
                </p:cNvSpPr>
                <p:nvPr/>
              </p:nvSpPr>
              <p:spPr bwMode="auto">
                <a:xfrm>
                  <a:off x="607" y="934"/>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Freeform 20">
                  <a:extLst>
                    <a:ext uri="{FF2B5EF4-FFF2-40B4-BE49-F238E27FC236}">
                      <a16:creationId xmlns:a16="http://schemas.microsoft.com/office/drawing/2014/main" id="{D695D5ED-B931-0D1C-52E8-E1AB09DDECA9}"/>
                    </a:ext>
                  </a:extLst>
                </p:cNvPr>
                <p:cNvSpPr>
                  <a:spLocks/>
                </p:cNvSpPr>
                <p:nvPr/>
              </p:nvSpPr>
              <p:spPr bwMode="auto">
                <a:xfrm>
                  <a:off x="154" y="1349"/>
                  <a:ext cx="551" cy="339"/>
                </a:xfrm>
                <a:custGeom>
                  <a:avLst/>
                  <a:gdLst>
                    <a:gd name="T0" fmla="*/ 16 w 551"/>
                    <a:gd name="T1" fmla="*/ 53 h 339"/>
                    <a:gd name="T2" fmla="*/ 0 w 551"/>
                    <a:gd name="T3" fmla="*/ 122 h 339"/>
                    <a:gd name="T4" fmla="*/ 10 w 551"/>
                    <a:gd name="T5" fmla="*/ 146 h 339"/>
                    <a:gd name="T6" fmla="*/ 33 w 551"/>
                    <a:gd name="T7" fmla="*/ 183 h 339"/>
                    <a:gd name="T8" fmla="*/ 57 w 551"/>
                    <a:gd name="T9" fmla="*/ 216 h 339"/>
                    <a:gd name="T10" fmla="*/ 85 w 551"/>
                    <a:gd name="T11" fmla="*/ 244 h 339"/>
                    <a:gd name="T12" fmla="*/ 120 w 551"/>
                    <a:gd name="T13" fmla="*/ 271 h 339"/>
                    <a:gd name="T14" fmla="*/ 153 w 551"/>
                    <a:gd name="T15" fmla="*/ 290 h 339"/>
                    <a:gd name="T16" fmla="*/ 189 w 551"/>
                    <a:gd name="T17" fmla="*/ 308 h 339"/>
                    <a:gd name="T18" fmla="*/ 235 w 551"/>
                    <a:gd name="T19" fmla="*/ 324 h 339"/>
                    <a:gd name="T20" fmla="*/ 270 w 551"/>
                    <a:gd name="T21" fmla="*/ 332 h 339"/>
                    <a:gd name="T22" fmla="*/ 312 w 551"/>
                    <a:gd name="T23" fmla="*/ 338 h 339"/>
                    <a:gd name="T24" fmla="*/ 351 w 551"/>
                    <a:gd name="T25" fmla="*/ 338 h 339"/>
                    <a:gd name="T26" fmla="*/ 393 w 551"/>
                    <a:gd name="T27" fmla="*/ 333 h 339"/>
                    <a:gd name="T28" fmla="*/ 436 w 551"/>
                    <a:gd name="T29" fmla="*/ 321 h 339"/>
                    <a:gd name="T30" fmla="*/ 475 w 551"/>
                    <a:gd name="T31" fmla="*/ 302 h 339"/>
                    <a:gd name="T32" fmla="*/ 498 w 551"/>
                    <a:gd name="T33" fmla="*/ 286 h 339"/>
                    <a:gd name="T34" fmla="*/ 526 w 551"/>
                    <a:gd name="T35" fmla="*/ 262 h 339"/>
                    <a:gd name="T36" fmla="*/ 541 w 551"/>
                    <a:gd name="T37" fmla="*/ 243 h 339"/>
                    <a:gd name="T38" fmla="*/ 550 w 551"/>
                    <a:gd name="T39" fmla="*/ 226 h 339"/>
                    <a:gd name="T40" fmla="*/ 550 w 551"/>
                    <a:gd name="T41" fmla="*/ 208 h 339"/>
                    <a:gd name="T42" fmla="*/ 544 w 551"/>
                    <a:gd name="T43" fmla="*/ 187 h 339"/>
                    <a:gd name="T44" fmla="*/ 532 w 551"/>
                    <a:gd name="T45" fmla="*/ 170 h 339"/>
                    <a:gd name="T46" fmla="*/ 523 w 551"/>
                    <a:gd name="T47" fmla="*/ 135 h 339"/>
                    <a:gd name="T48" fmla="*/ 519 w 551"/>
                    <a:gd name="T49" fmla="*/ 116 h 339"/>
                    <a:gd name="T50" fmla="*/ 267 w 551"/>
                    <a:gd name="T51" fmla="*/ 132 h 339"/>
                    <a:gd name="T52" fmla="*/ 234 w 551"/>
                    <a:gd name="T53" fmla="*/ 126 h 339"/>
                    <a:gd name="T54" fmla="*/ 193 w 551"/>
                    <a:gd name="T55" fmla="*/ 113 h 339"/>
                    <a:gd name="T56" fmla="*/ 162 w 551"/>
                    <a:gd name="T57" fmla="*/ 97 h 339"/>
                    <a:gd name="T58" fmla="*/ 129 w 551"/>
                    <a:gd name="T59" fmla="*/ 77 h 339"/>
                    <a:gd name="T60" fmla="*/ 97 w 551"/>
                    <a:gd name="T61" fmla="*/ 48 h 339"/>
                    <a:gd name="T62" fmla="*/ 78 w 551"/>
                    <a:gd name="T63" fmla="*/ 24 h 339"/>
                    <a:gd name="T64" fmla="*/ 60 w 551"/>
                    <a:gd name="T65" fmla="*/ 0 h 339"/>
                    <a:gd name="T66" fmla="*/ 16 w 551"/>
                    <a:gd name="T67" fmla="*/ 53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9">
                      <a:moveTo>
                        <a:pt x="16" y="53"/>
                      </a:moveTo>
                      <a:lnTo>
                        <a:pt x="0" y="122"/>
                      </a:lnTo>
                      <a:lnTo>
                        <a:pt x="10" y="146"/>
                      </a:lnTo>
                      <a:lnTo>
                        <a:pt x="33" y="183"/>
                      </a:lnTo>
                      <a:lnTo>
                        <a:pt x="57" y="216"/>
                      </a:lnTo>
                      <a:lnTo>
                        <a:pt x="85" y="244"/>
                      </a:lnTo>
                      <a:lnTo>
                        <a:pt x="120" y="271"/>
                      </a:lnTo>
                      <a:lnTo>
                        <a:pt x="153" y="290"/>
                      </a:lnTo>
                      <a:lnTo>
                        <a:pt x="189" y="308"/>
                      </a:lnTo>
                      <a:lnTo>
                        <a:pt x="235" y="324"/>
                      </a:lnTo>
                      <a:lnTo>
                        <a:pt x="270" y="332"/>
                      </a:lnTo>
                      <a:lnTo>
                        <a:pt x="312" y="338"/>
                      </a:lnTo>
                      <a:lnTo>
                        <a:pt x="351" y="338"/>
                      </a:lnTo>
                      <a:lnTo>
                        <a:pt x="393" y="333"/>
                      </a:lnTo>
                      <a:lnTo>
                        <a:pt x="436" y="321"/>
                      </a:lnTo>
                      <a:lnTo>
                        <a:pt x="475" y="302"/>
                      </a:lnTo>
                      <a:lnTo>
                        <a:pt x="498" y="286"/>
                      </a:lnTo>
                      <a:lnTo>
                        <a:pt x="526" y="262"/>
                      </a:lnTo>
                      <a:lnTo>
                        <a:pt x="541" y="243"/>
                      </a:lnTo>
                      <a:lnTo>
                        <a:pt x="550" y="226"/>
                      </a:lnTo>
                      <a:lnTo>
                        <a:pt x="550" y="208"/>
                      </a:lnTo>
                      <a:lnTo>
                        <a:pt x="544" y="187"/>
                      </a:lnTo>
                      <a:lnTo>
                        <a:pt x="532" y="170"/>
                      </a:lnTo>
                      <a:lnTo>
                        <a:pt x="523" y="135"/>
                      </a:lnTo>
                      <a:lnTo>
                        <a:pt x="519" y="116"/>
                      </a:lnTo>
                      <a:lnTo>
                        <a:pt x="267" y="132"/>
                      </a:lnTo>
                      <a:lnTo>
                        <a:pt x="234" y="126"/>
                      </a:lnTo>
                      <a:lnTo>
                        <a:pt x="193" y="113"/>
                      </a:lnTo>
                      <a:lnTo>
                        <a:pt x="162" y="97"/>
                      </a:lnTo>
                      <a:lnTo>
                        <a:pt x="129" y="77"/>
                      </a:lnTo>
                      <a:lnTo>
                        <a:pt x="97" y="48"/>
                      </a:lnTo>
                      <a:lnTo>
                        <a:pt x="78" y="24"/>
                      </a:lnTo>
                      <a:lnTo>
                        <a:pt x="60" y="0"/>
                      </a:lnTo>
                      <a:lnTo>
                        <a:pt x="16" y="53"/>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3" name="Freeform 21">
                  <a:extLst>
                    <a:ext uri="{FF2B5EF4-FFF2-40B4-BE49-F238E27FC236}">
                      <a16:creationId xmlns:a16="http://schemas.microsoft.com/office/drawing/2014/main" id="{3D3F7442-99B9-2BA2-CB96-7CA50DA894CE}"/>
                    </a:ext>
                  </a:extLst>
                </p:cNvPr>
                <p:cNvSpPr>
                  <a:spLocks/>
                </p:cNvSpPr>
                <p:nvPr/>
              </p:nvSpPr>
              <p:spPr bwMode="auto">
                <a:xfrm>
                  <a:off x="134" y="935"/>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4" name="Freeform 22">
                  <a:extLst>
                    <a:ext uri="{FF2B5EF4-FFF2-40B4-BE49-F238E27FC236}">
                      <a16:creationId xmlns:a16="http://schemas.microsoft.com/office/drawing/2014/main" id="{2EA10D83-D036-983F-8C7C-8E3BB4141A7A}"/>
                    </a:ext>
                  </a:extLst>
                </p:cNvPr>
                <p:cNvSpPr>
                  <a:spLocks/>
                </p:cNvSpPr>
                <p:nvPr/>
              </p:nvSpPr>
              <p:spPr bwMode="auto">
                <a:xfrm>
                  <a:off x="422" y="1503"/>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Freeform 23">
                  <a:extLst>
                    <a:ext uri="{FF2B5EF4-FFF2-40B4-BE49-F238E27FC236}">
                      <a16:creationId xmlns:a16="http://schemas.microsoft.com/office/drawing/2014/main" id="{B5510A47-4159-CC18-9843-A17CAEA2BC94}"/>
                    </a:ext>
                  </a:extLst>
                </p:cNvPr>
                <p:cNvSpPr>
                  <a:spLocks/>
                </p:cNvSpPr>
                <p:nvPr/>
              </p:nvSpPr>
              <p:spPr bwMode="auto">
                <a:xfrm>
                  <a:off x="494" y="1516"/>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6" name="Freeform 24">
                  <a:extLst>
                    <a:ext uri="{FF2B5EF4-FFF2-40B4-BE49-F238E27FC236}">
                      <a16:creationId xmlns:a16="http://schemas.microsoft.com/office/drawing/2014/main" id="{64F142DA-DA6A-A795-CFA2-CA21CE8E5B75}"/>
                    </a:ext>
                  </a:extLst>
                </p:cNvPr>
                <p:cNvSpPr>
                  <a:spLocks/>
                </p:cNvSpPr>
                <p:nvPr/>
              </p:nvSpPr>
              <p:spPr bwMode="auto">
                <a:xfrm>
                  <a:off x="386" y="1295"/>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7" name="Freeform 25">
                  <a:extLst>
                    <a:ext uri="{FF2B5EF4-FFF2-40B4-BE49-F238E27FC236}">
                      <a16:creationId xmlns:a16="http://schemas.microsoft.com/office/drawing/2014/main" id="{23D1D51C-032C-DA7D-AF1A-ED04DFA70765}"/>
                    </a:ext>
                  </a:extLst>
                </p:cNvPr>
                <p:cNvSpPr>
                  <a:spLocks/>
                </p:cNvSpPr>
                <p:nvPr/>
              </p:nvSpPr>
              <p:spPr bwMode="auto">
                <a:xfrm>
                  <a:off x="5101" y="1353"/>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8" name="Freeform 26">
                  <a:extLst>
                    <a:ext uri="{FF2B5EF4-FFF2-40B4-BE49-F238E27FC236}">
                      <a16:creationId xmlns:a16="http://schemas.microsoft.com/office/drawing/2014/main" id="{423CADD4-8406-3392-BCF1-3370F3A8AF86}"/>
                    </a:ext>
                  </a:extLst>
                </p:cNvPr>
                <p:cNvSpPr>
                  <a:spLocks/>
                </p:cNvSpPr>
                <p:nvPr/>
              </p:nvSpPr>
              <p:spPr bwMode="auto">
                <a:xfrm>
                  <a:off x="5197" y="935"/>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9" name="Freeform 27">
                  <a:extLst>
                    <a:ext uri="{FF2B5EF4-FFF2-40B4-BE49-F238E27FC236}">
                      <a16:creationId xmlns:a16="http://schemas.microsoft.com/office/drawing/2014/main" id="{476823E4-A179-1C99-10BE-5F0B590C6E18}"/>
                    </a:ext>
                  </a:extLst>
                </p:cNvPr>
                <p:cNvSpPr>
                  <a:spLocks/>
                </p:cNvSpPr>
                <p:nvPr/>
              </p:nvSpPr>
              <p:spPr bwMode="auto">
                <a:xfrm>
                  <a:off x="5228" y="1503"/>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0" name="Freeform 28">
                  <a:extLst>
                    <a:ext uri="{FF2B5EF4-FFF2-40B4-BE49-F238E27FC236}">
                      <a16:creationId xmlns:a16="http://schemas.microsoft.com/office/drawing/2014/main" id="{49D29AC3-BDE6-6E38-62C0-C171EE65BB01}"/>
                    </a:ext>
                  </a:extLst>
                </p:cNvPr>
                <p:cNvSpPr>
                  <a:spLocks/>
                </p:cNvSpPr>
                <p:nvPr/>
              </p:nvSpPr>
              <p:spPr bwMode="auto">
                <a:xfrm>
                  <a:off x="5224" y="1515"/>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1" name="Freeform 29">
                  <a:extLst>
                    <a:ext uri="{FF2B5EF4-FFF2-40B4-BE49-F238E27FC236}">
                      <a16:creationId xmlns:a16="http://schemas.microsoft.com/office/drawing/2014/main" id="{65C8B4AD-8E59-F7D4-4413-A7B03C56865E}"/>
                    </a:ext>
                  </a:extLst>
                </p:cNvPr>
                <p:cNvSpPr>
                  <a:spLocks/>
                </p:cNvSpPr>
                <p:nvPr/>
              </p:nvSpPr>
              <p:spPr bwMode="auto">
                <a:xfrm>
                  <a:off x="5101" y="1295"/>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2" name="Freeform 30">
                  <a:extLst>
                    <a:ext uri="{FF2B5EF4-FFF2-40B4-BE49-F238E27FC236}">
                      <a16:creationId xmlns:a16="http://schemas.microsoft.com/office/drawing/2014/main" id="{733C0867-8F55-35C3-919A-4564C8EE72DD}"/>
                    </a:ext>
                  </a:extLst>
                </p:cNvPr>
                <p:cNvSpPr>
                  <a:spLocks/>
                </p:cNvSpPr>
                <p:nvPr/>
              </p:nvSpPr>
              <p:spPr bwMode="auto">
                <a:xfrm>
                  <a:off x="4371" y="935"/>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3" name="Freeform 31">
                <a:extLst>
                  <a:ext uri="{FF2B5EF4-FFF2-40B4-BE49-F238E27FC236}">
                    <a16:creationId xmlns:a16="http://schemas.microsoft.com/office/drawing/2014/main" id="{38E3DABF-BCB9-459F-7C7B-40983C7C3B81}"/>
                  </a:ext>
                </a:extLst>
              </p:cNvPr>
              <p:cNvSpPr>
                <a:spLocks/>
              </p:cNvSpPr>
              <p:nvPr/>
            </p:nvSpPr>
            <p:spPr bwMode="auto">
              <a:xfrm>
                <a:off x="5217" y="1590"/>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4" name="Freeform 32">
                <a:extLst>
                  <a:ext uri="{FF2B5EF4-FFF2-40B4-BE49-F238E27FC236}">
                    <a16:creationId xmlns:a16="http://schemas.microsoft.com/office/drawing/2014/main" id="{860F466F-726C-025F-33C8-1056A47D399D}"/>
                  </a:ext>
                </a:extLst>
              </p:cNvPr>
              <p:cNvSpPr>
                <a:spLocks/>
              </p:cNvSpPr>
              <p:nvPr/>
            </p:nvSpPr>
            <p:spPr bwMode="auto">
              <a:xfrm>
                <a:off x="5213" y="1603"/>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5" name="Freeform 33">
                <a:extLst>
                  <a:ext uri="{FF2B5EF4-FFF2-40B4-BE49-F238E27FC236}">
                    <a16:creationId xmlns:a16="http://schemas.microsoft.com/office/drawing/2014/main" id="{FDB689E6-2C48-8D90-24CA-DFA85DCAE557}"/>
                  </a:ext>
                </a:extLst>
              </p:cNvPr>
              <p:cNvSpPr>
                <a:spLocks/>
              </p:cNvSpPr>
              <p:nvPr/>
            </p:nvSpPr>
            <p:spPr bwMode="auto">
              <a:xfrm>
                <a:off x="423" y="1581"/>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6" name="Freeform 34">
                <a:extLst>
                  <a:ext uri="{FF2B5EF4-FFF2-40B4-BE49-F238E27FC236}">
                    <a16:creationId xmlns:a16="http://schemas.microsoft.com/office/drawing/2014/main" id="{A562EE83-3D77-D00E-FC1A-B2E8591F30DD}"/>
                  </a:ext>
                </a:extLst>
              </p:cNvPr>
              <p:cNvSpPr>
                <a:spLocks/>
              </p:cNvSpPr>
              <p:nvPr/>
            </p:nvSpPr>
            <p:spPr bwMode="auto">
              <a:xfrm>
                <a:off x="495" y="1595"/>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7" name="Line 35">
                <a:extLst>
                  <a:ext uri="{FF2B5EF4-FFF2-40B4-BE49-F238E27FC236}">
                    <a16:creationId xmlns:a16="http://schemas.microsoft.com/office/drawing/2014/main" id="{FC1FDB18-8196-6146-BB26-33D97C993DF8}"/>
                  </a:ext>
                </a:extLst>
              </p:cNvPr>
              <p:cNvSpPr>
                <a:spLocks noChangeShapeType="1"/>
              </p:cNvSpPr>
              <p:nvPr/>
            </p:nvSpPr>
            <p:spPr bwMode="auto">
              <a:xfrm flipV="1">
                <a:off x="1968" y="1166"/>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Freeform 36">
                <a:extLst>
                  <a:ext uri="{FF2B5EF4-FFF2-40B4-BE49-F238E27FC236}">
                    <a16:creationId xmlns:a16="http://schemas.microsoft.com/office/drawing/2014/main" id="{DA6BA26F-3896-526D-6A57-F1DE12AF9B95}"/>
                  </a:ext>
                </a:extLst>
              </p:cNvPr>
              <p:cNvSpPr>
                <a:spLocks/>
              </p:cNvSpPr>
              <p:nvPr/>
            </p:nvSpPr>
            <p:spPr bwMode="auto">
              <a:xfrm>
                <a:off x="1356" y="879"/>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9" name="Freeform 37">
                <a:extLst>
                  <a:ext uri="{FF2B5EF4-FFF2-40B4-BE49-F238E27FC236}">
                    <a16:creationId xmlns:a16="http://schemas.microsoft.com/office/drawing/2014/main" id="{A633209F-B5B5-14E5-3A00-35BB0C85B1C8}"/>
                  </a:ext>
                </a:extLst>
              </p:cNvPr>
              <p:cNvSpPr>
                <a:spLocks/>
              </p:cNvSpPr>
              <p:nvPr/>
            </p:nvSpPr>
            <p:spPr bwMode="auto">
              <a:xfrm>
                <a:off x="555" y="975"/>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0" name="Freeform 38">
                <a:extLst>
                  <a:ext uri="{FF2B5EF4-FFF2-40B4-BE49-F238E27FC236}">
                    <a16:creationId xmlns:a16="http://schemas.microsoft.com/office/drawing/2014/main" id="{9F910478-270F-A1EB-3A7A-04F82BCA557D}"/>
                  </a:ext>
                </a:extLst>
              </p:cNvPr>
              <p:cNvSpPr>
                <a:spLocks/>
              </p:cNvSpPr>
              <p:nvPr/>
            </p:nvSpPr>
            <p:spPr bwMode="auto">
              <a:xfrm>
                <a:off x="102" y="1389"/>
                <a:ext cx="551" cy="340"/>
              </a:xfrm>
              <a:custGeom>
                <a:avLst/>
                <a:gdLst>
                  <a:gd name="T0" fmla="*/ 16 w 551"/>
                  <a:gd name="T1" fmla="*/ 53 h 340"/>
                  <a:gd name="T2" fmla="*/ 0 w 551"/>
                  <a:gd name="T3" fmla="*/ 122 h 340"/>
                  <a:gd name="T4" fmla="*/ 10 w 551"/>
                  <a:gd name="T5" fmla="*/ 146 h 340"/>
                  <a:gd name="T6" fmla="*/ 33 w 551"/>
                  <a:gd name="T7" fmla="*/ 184 h 340"/>
                  <a:gd name="T8" fmla="*/ 57 w 551"/>
                  <a:gd name="T9" fmla="*/ 217 h 340"/>
                  <a:gd name="T10" fmla="*/ 85 w 551"/>
                  <a:gd name="T11" fmla="*/ 244 h 340"/>
                  <a:gd name="T12" fmla="*/ 120 w 551"/>
                  <a:gd name="T13" fmla="*/ 271 h 340"/>
                  <a:gd name="T14" fmla="*/ 153 w 551"/>
                  <a:gd name="T15" fmla="*/ 290 h 340"/>
                  <a:gd name="T16" fmla="*/ 189 w 551"/>
                  <a:gd name="T17" fmla="*/ 309 h 340"/>
                  <a:gd name="T18" fmla="*/ 235 w 551"/>
                  <a:gd name="T19" fmla="*/ 325 h 340"/>
                  <a:gd name="T20" fmla="*/ 270 w 551"/>
                  <a:gd name="T21" fmla="*/ 333 h 340"/>
                  <a:gd name="T22" fmla="*/ 312 w 551"/>
                  <a:gd name="T23" fmla="*/ 339 h 340"/>
                  <a:gd name="T24" fmla="*/ 351 w 551"/>
                  <a:gd name="T25" fmla="*/ 339 h 340"/>
                  <a:gd name="T26" fmla="*/ 393 w 551"/>
                  <a:gd name="T27" fmla="*/ 334 h 340"/>
                  <a:gd name="T28" fmla="*/ 436 w 551"/>
                  <a:gd name="T29" fmla="*/ 322 h 340"/>
                  <a:gd name="T30" fmla="*/ 475 w 551"/>
                  <a:gd name="T31" fmla="*/ 303 h 340"/>
                  <a:gd name="T32" fmla="*/ 498 w 551"/>
                  <a:gd name="T33" fmla="*/ 287 h 340"/>
                  <a:gd name="T34" fmla="*/ 526 w 551"/>
                  <a:gd name="T35" fmla="*/ 263 h 340"/>
                  <a:gd name="T36" fmla="*/ 541 w 551"/>
                  <a:gd name="T37" fmla="*/ 243 h 340"/>
                  <a:gd name="T38" fmla="*/ 550 w 551"/>
                  <a:gd name="T39" fmla="*/ 227 h 340"/>
                  <a:gd name="T40" fmla="*/ 550 w 551"/>
                  <a:gd name="T41" fmla="*/ 209 h 340"/>
                  <a:gd name="T42" fmla="*/ 544 w 551"/>
                  <a:gd name="T43" fmla="*/ 187 h 340"/>
                  <a:gd name="T44" fmla="*/ 532 w 551"/>
                  <a:gd name="T45" fmla="*/ 171 h 340"/>
                  <a:gd name="T46" fmla="*/ 523 w 551"/>
                  <a:gd name="T47" fmla="*/ 135 h 340"/>
                  <a:gd name="T48" fmla="*/ 519 w 551"/>
                  <a:gd name="T49" fmla="*/ 116 h 340"/>
                  <a:gd name="T50" fmla="*/ 267 w 551"/>
                  <a:gd name="T51" fmla="*/ 133 h 340"/>
                  <a:gd name="T52" fmla="*/ 234 w 551"/>
                  <a:gd name="T53" fmla="*/ 126 h 340"/>
                  <a:gd name="T54" fmla="*/ 193 w 551"/>
                  <a:gd name="T55" fmla="*/ 114 h 340"/>
                  <a:gd name="T56" fmla="*/ 162 w 551"/>
                  <a:gd name="T57" fmla="*/ 97 h 340"/>
                  <a:gd name="T58" fmla="*/ 129 w 551"/>
                  <a:gd name="T59" fmla="*/ 77 h 340"/>
                  <a:gd name="T60" fmla="*/ 97 w 551"/>
                  <a:gd name="T61" fmla="*/ 48 h 340"/>
                  <a:gd name="T62" fmla="*/ 78 w 551"/>
                  <a:gd name="T63" fmla="*/ 24 h 340"/>
                  <a:gd name="T64" fmla="*/ 60 w 551"/>
                  <a:gd name="T65" fmla="*/ 0 h 340"/>
                  <a:gd name="T66" fmla="*/ 16 w 551"/>
                  <a:gd name="T67" fmla="*/ 53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40">
                    <a:moveTo>
                      <a:pt x="16" y="53"/>
                    </a:moveTo>
                    <a:lnTo>
                      <a:pt x="0" y="122"/>
                    </a:lnTo>
                    <a:lnTo>
                      <a:pt x="10" y="146"/>
                    </a:lnTo>
                    <a:lnTo>
                      <a:pt x="33" y="184"/>
                    </a:lnTo>
                    <a:lnTo>
                      <a:pt x="57" y="217"/>
                    </a:lnTo>
                    <a:lnTo>
                      <a:pt x="85" y="244"/>
                    </a:lnTo>
                    <a:lnTo>
                      <a:pt x="120" y="271"/>
                    </a:lnTo>
                    <a:lnTo>
                      <a:pt x="153" y="290"/>
                    </a:lnTo>
                    <a:lnTo>
                      <a:pt x="189" y="309"/>
                    </a:lnTo>
                    <a:lnTo>
                      <a:pt x="235" y="325"/>
                    </a:lnTo>
                    <a:lnTo>
                      <a:pt x="270" y="333"/>
                    </a:lnTo>
                    <a:lnTo>
                      <a:pt x="312" y="339"/>
                    </a:lnTo>
                    <a:lnTo>
                      <a:pt x="351" y="339"/>
                    </a:lnTo>
                    <a:lnTo>
                      <a:pt x="393" y="334"/>
                    </a:lnTo>
                    <a:lnTo>
                      <a:pt x="436" y="322"/>
                    </a:lnTo>
                    <a:lnTo>
                      <a:pt x="475" y="303"/>
                    </a:lnTo>
                    <a:lnTo>
                      <a:pt x="498" y="287"/>
                    </a:lnTo>
                    <a:lnTo>
                      <a:pt x="526" y="263"/>
                    </a:lnTo>
                    <a:lnTo>
                      <a:pt x="541" y="243"/>
                    </a:lnTo>
                    <a:lnTo>
                      <a:pt x="550" y="227"/>
                    </a:lnTo>
                    <a:lnTo>
                      <a:pt x="550" y="209"/>
                    </a:lnTo>
                    <a:lnTo>
                      <a:pt x="544" y="187"/>
                    </a:lnTo>
                    <a:lnTo>
                      <a:pt x="532" y="171"/>
                    </a:lnTo>
                    <a:lnTo>
                      <a:pt x="523" y="135"/>
                    </a:lnTo>
                    <a:lnTo>
                      <a:pt x="519" y="116"/>
                    </a:lnTo>
                    <a:lnTo>
                      <a:pt x="267" y="133"/>
                    </a:lnTo>
                    <a:lnTo>
                      <a:pt x="234" y="126"/>
                    </a:lnTo>
                    <a:lnTo>
                      <a:pt x="193" y="114"/>
                    </a:lnTo>
                    <a:lnTo>
                      <a:pt x="162" y="97"/>
                    </a:lnTo>
                    <a:lnTo>
                      <a:pt x="129" y="77"/>
                    </a:lnTo>
                    <a:lnTo>
                      <a:pt x="97" y="48"/>
                    </a:lnTo>
                    <a:lnTo>
                      <a:pt x="78" y="24"/>
                    </a:lnTo>
                    <a:lnTo>
                      <a:pt x="60" y="0"/>
                    </a:lnTo>
                    <a:lnTo>
                      <a:pt x="16" y="53"/>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1" name="Freeform 39">
                <a:extLst>
                  <a:ext uri="{FF2B5EF4-FFF2-40B4-BE49-F238E27FC236}">
                    <a16:creationId xmlns:a16="http://schemas.microsoft.com/office/drawing/2014/main" id="{79ADB635-979B-DF0C-2CC0-88226FA4A404}"/>
                  </a:ext>
                </a:extLst>
              </p:cNvPr>
              <p:cNvSpPr>
                <a:spLocks/>
              </p:cNvSpPr>
              <p:nvPr/>
            </p:nvSpPr>
            <p:spPr bwMode="auto">
              <a:xfrm>
                <a:off x="82" y="976"/>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2" name="Freeform 40">
                <a:extLst>
                  <a:ext uri="{FF2B5EF4-FFF2-40B4-BE49-F238E27FC236}">
                    <a16:creationId xmlns:a16="http://schemas.microsoft.com/office/drawing/2014/main" id="{532E9632-BD91-F29C-058D-3846CAC50909}"/>
                  </a:ext>
                </a:extLst>
              </p:cNvPr>
              <p:cNvSpPr>
                <a:spLocks/>
              </p:cNvSpPr>
              <p:nvPr/>
            </p:nvSpPr>
            <p:spPr bwMode="auto">
              <a:xfrm>
                <a:off x="370" y="1543"/>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3" name="Freeform 41">
                <a:extLst>
                  <a:ext uri="{FF2B5EF4-FFF2-40B4-BE49-F238E27FC236}">
                    <a16:creationId xmlns:a16="http://schemas.microsoft.com/office/drawing/2014/main" id="{91792565-C639-D18D-D358-C1610B9A13D5}"/>
                  </a:ext>
                </a:extLst>
              </p:cNvPr>
              <p:cNvSpPr>
                <a:spLocks/>
              </p:cNvSpPr>
              <p:nvPr/>
            </p:nvSpPr>
            <p:spPr bwMode="auto">
              <a:xfrm>
                <a:off x="442" y="1557"/>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4" name="Freeform 42">
                <a:extLst>
                  <a:ext uri="{FF2B5EF4-FFF2-40B4-BE49-F238E27FC236}">
                    <a16:creationId xmlns:a16="http://schemas.microsoft.com/office/drawing/2014/main" id="{B201C8C7-7D90-AB95-A87E-56071FC148B6}"/>
                  </a:ext>
                </a:extLst>
              </p:cNvPr>
              <p:cNvSpPr>
                <a:spLocks/>
              </p:cNvSpPr>
              <p:nvPr/>
            </p:nvSpPr>
            <p:spPr bwMode="auto">
              <a:xfrm>
                <a:off x="334" y="1336"/>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5" name="Freeform 43">
                <a:extLst>
                  <a:ext uri="{FF2B5EF4-FFF2-40B4-BE49-F238E27FC236}">
                    <a16:creationId xmlns:a16="http://schemas.microsoft.com/office/drawing/2014/main" id="{4A97E46C-7F15-D02D-254D-6A309E0432B6}"/>
                  </a:ext>
                </a:extLst>
              </p:cNvPr>
              <p:cNvSpPr>
                <a:spLocks/>
              </p:cNvSpPr>
              <p:nvPr/>
            </p:nvSpPr>
            <p:spPr bwMode="auto">
              <a:xfrm>
                <a:off x="5049" y="1394"/>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6" name="Freeform 44">
                <a:extLst>
                  <a:ext uri="{FF2B5EF4-FFF2-40B4-BE49-F238E27FC236}">
                    <a16:creationId xmlns:a16="http://schemas.microsoft.com/office/drawing/2014/main" id="{21FAA5B0-CA72-0075-8548-2C49583F8658}"/>
                  </a:ext>
                </a:extLst>
              </p:cNvPr>
              <p:cNvSpPr>
                <a:spLocks/>
              </p:cNvSpPr>
              <p:nvPr/>
            </p:nvSpPr>
            <p:spPr bwMode="auto">
              <a:xfrm>
                <a:off x="5145" y="976"/>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7" name="Freeform 45">
                <a:extLst>
                  <a:ext uri="{FF2B5EF4-FFF2-40B4-BE49-F238E27FC236}">
                    <a16:creationId xmlns:a16="http://schemas.microsoft.com/office/drawing/2014/main" id="{6E923FAF-0564-0352-4E65-135B73B8FBF0}"/>
                  </a:ext>
                </a:extLst>
              </p:cNvPr>
              <p:cNvSpPr>
                <a:spLocks/>
              </p:cNvSpPr>
              <p:nvPr/>
            </p:nvSpPr>
            <p:spPr bwMode="auto">
              <a:xfrm>
                <a:off x="5176" y="1543"/>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8" name="Freeform 46">
                <a:extLst>
                  <a:ext uri="{FF2B5EF4-FFF2-40B4-BE49-F238E27FC236}">
                    <a16:creationId xmlns:a16="http://schemas.microsoft.com/office/drawing/2014/main" id="{DA32E2CF-7E4C-B78E-D4D5-A885851BE72B}"/>
                  </a:ext>
                </a:extLst>
              </p:cNvPr>
              <p:cNvSpPr>
                <a:spLocks/>
              </p:cNvSpPr>
              <p:nvPr/>
            </p:nvSpPr>
            <p:spPr bwMode="auto">
              <a:xfrm>
                <a:off x="5172" y="1556"/>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9" name="Freeform 47">
                <a:extLst>
                  <a:ext uri="{FF2B5EF4-FFF2-40B4-BE49-F238E27FC236}">
                    <a16:creationId xmlns:a16="http://schemas.microsoft.com/office/drawing/2014/main" id="{046FAEC4-0191-111B-B4B3-9E1397F04D74}"/>
                  </a:ext>
                </a:extLst>
              </p:cNvPr>
              <p:cNvSpPr>
                <a:spLocks/>
              </p:cNvSpPr>
              <p:nvPr/>
            </p:nvSpPr>
            <p:spPr bwMode="auto">
              <a:xfrm>
                <a:off x="5049" y="1336"/>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0" name="Freeform 48">
                <a:extLst>
                  <a:ext uri="{FF2B5EF4-FFF2-40B4-BE49-F238E27FC236}">
                    <a16:creationId xmlns:a16="http://schemas.microsoft.com/office/drawing/2014/main" id="{864B6604-C97A-80CD-C814-C1D504277A2C}"/>
                  </a:ext>
                </a:extLst>
              </p:cNvPr>
              <p:cNvSpPr>
                <a:spLocks/>
              </p:cNvSpPr>
              <p:nvPr/>
            </p:nvSpPr>
            <p:spPr bwMode="auto">
              <a:xfrm>
                <a:off x="4319" y="976"/>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121" name="Rectangle 49">
            <a:extLst>
              <a:ext uri="{FF2B5EF4-FFF2-40B4-BE49-F238E27FC236}">
                <a16:creationId xmlns:a16="http://schemas.microsoft.com/office/drawing/2014/main" id="{D81CA444-3002-C9D9-D11D-DAF2D0806A31}"/>
              </a:ext>
            </a:extLst>
          </p:cNvPr>
          <p:cNvSpPr>
            <a:spLocks noGrp="1" noChangeArrowheads="1"/>
          </p:cNvSpPr>
          <p:nvPr>
            <p:ph type="ctrTitle" sz="quarter"/>
          </p:nvPr>
        </p:nvSpPr>
        <p:spPr>
          <a:xfrm>
            <a:off x="914400" y="2286000"/>
            <a:ext cx="10363200" cy="1143000"/>
          </a:xfrm>
        </p:spPr>
        <p:txBody>
          <a:bodyPr/>
          <a:lstStyle>
            <a:lvl1pPr>
              <a:defRPr>
                <a:solidFill>
                  <a:srgbClr val="FFCC00"/>
                </a:solidFill>
              </a:defRPr>
            </a:lvl1pPr>
          </a:lstStyle>
          <a:p>
            <a:pPr lvl="0"/>
            <a:r>
              <a:rPr lang="en-US" altLang="en-US" noProof="0"/>
              <a:t>Click to edit Master title style</a:t>
            </a:r>
          </a:p>
        </p:txBody>
      </p:sp>
      <p:sp>
        <p:nvSpPr>
          <p:cNvPr id="3122" name="Rectangle 50">
            <a:extLst>
              <a:ext uri="{FF2B5EF4-FFF2-40B4-BE49-F238E27FC236}">
                <a16:creationId xmlns:a16="http://schemas.microsoft.com/office/drawing/2014/main" id="{E23D4A48-BD88-682E-B3B7-DE9D0A48A52D}"/>
              </a:ext>
            </a:extLst>
          </p:cNvPr>
          <p:cNvSpPr>
            <a:spLocks noGrp="1" noChangeArrowheads="1"/>
          </p:cNvSpPr>
          <p:nvPr>
            <p:ph type="subTitle" sz="quarter" idx="1"/>
          </p:nvPr>
        </p:nvSpPr>
        <p:spPr>
          <a:xfrm>
            <a:off x="1828800" y="3886200"/>
            <a:ext cx="8534400" cy="1752600"/>
          </a:xfrm>
        </p:spPr>
        <p:txBody>
          <a:bodyPr/>
          <a:lstStyle>
            <a:lvl1pPr marL="0" indent="0" algn="ctr">
              <a:buFontTx/>
              <a:buNone/>
              <a:defRPr>
                <a:solidFill>
                  <a:srgbClr val="F8F8F8"/>
                </a:solidFill>
              </a:defRPr>
            </a:lvl1pPr>
          </a:lstStyle>
          <a:p>
            <a:pPr lvl="0"/>
            <a:r>
              <a:rPr lang="en-US" altLang="en-US" noProof="0"/>
              <a:t>Click to edit Master subtitle style</a:t>
            </a:r>
          </a:p>
        </p:txBody>
      </p:sp>
      <p:sp>
        <p:nvSpPr>
          <p:cNvPr id="3123" name="Rectangle 51">
            <a:extLst>
              <a:ext uri="{FF2B5EF4-FFF2-40B4-BE49-F238E27FC236}">
                <a16:creationId xmlns:a16="http://schemas.microsoft.com/office/drawing/2014/main" id="{0CE7D7A1-1FCD-E576-3308-6886B0215D88}"/>
              </a:ext>
            </a:extLst>
          </p:cNvPr>
          <p:cNvSpPr>
            <a:spLocks noGrp="1" noChangeArrowheads="1"/>
          </p:cNvSpPr>
          <p:nvPr>
            <p:ph type="dt" sz="quarter" idx="2"/>
          </p:nvPr>
        </p:nvSpPr>
        <p:spPr/>
        <p:txBody>
          <a:bodyPr/>
          <a:lstStyle>
            <a:lvl1pPr>
              <a:defRPr>
                <a:solidFill>
                  <a:srgbClr val="F8F8F8"/>
                </a:solidFill>
              </a:defRPr>
            </a:lvl1pPr>
          </a:lstStyle>
          <a:p>
            <a:fld id="{9AB3A824-1A51-4B26-AD58-A6D8E14F6C04}" type="datetimeFigureOut">
              <a:rPr lang="en-US" smtClean="0"/>
              <a:t>1/8/2023</a:t>
            </a:fld>
            <a:endParaRPr lang="en-US" dirty="0"/>
          </a:p>
        </p:txBody>
      </p:sp>
      <p:sp>
        <p:nvSpPr>
          <p:cNvPr id="3124" name="Rectangle 52">
            <a:extLst>
              <a:ext uri="{FF2B5EF4-FFF2-40B4-BE49-F238E27FC236}">
                <a16:creationId xmlns:a16="http://schemas.microsoft.com/office/drawing/2014/main" id="{6DCC222C-1196-B7D5-9B76-E9A383044E7F}"/>
              </a:ext>
            </a:extLst>
          </p:cNvPr>
          <p:cNvSpPr>
            <a:spLocks noGrp="1" noChangeArrowheads="1"/>
          </p:cNvSpPr>
          <p:nvPr>
            <p:ph type="ftr" sz="quarter" idx="3"/>
          </p:nvPr>
        </p:nvSpPr>
        <p:spPr/>
        <p:txBody>
          <a:bodyPr/>
          <a:lstStyle>
            <a:lvl1pPr>
              <a:defRPr>
                <a:solidFill>
                  <a:srgbClr val="F8F8F8"/>
                </a:solidFill>
              </a:defRPr>
            </a:lvl1pPr>
          </a:lstStyle>
          <a:p>
            <a:r>
              <a:rPr lang="en-US"/>
              <a:t>
              </a:t>
            </a:r>
            <a:endParaRPr lang="en-US" dirty="0"/>
          </a:p>
        </p:txBody>
      </p:sp>
      <p:sp>
        <p:nvSpPr>
          <p:cNvPr id="3125" name="Rectangle 53">
            <a:extLst>
              <a:ext uri="{FF2B5EF4-FFF2-40B4-BE49-F238E27FC236}">
                <a16:creationId xmlns:a16="http://schemas.microsoft.com/office/drawing/2014/main" id="{3696E822-1D7F-FDE8-4F3C-93A02B9AD269}"/>
              </a:ext>
            </a:extLst>
          </p:cNvPr>
          <p:cNvSpPr>
            <a:spLocks noGrp="1" noChangeArrowheads="1"/>
          </p:cNvSpPr>
          <p:nvPr>
            <p:ph type="sldNum" sz="quarter" idx="4"/>
          </p:nvPr>
        </p:nvSpPr>
        <p:spPr/>
        <p:txBody>
          <a:bodyPr/>
          <a:lstStyle>
            <a:lvl1pPr>
              <a:defRPr>
                <a:solidFill>
                  <a:srgbClr val="F8F8F8"/>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088504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643B2-FD63-B5A7-920E-7C80C48745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B55F15-F16B-1E4A-F4D0-CA5C18ABBE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A1046-20BD-B376-72EE-23C6C7F32E22}"/>
              </a:ext>
            </a:extLst>
          </p:cNvPr>
          <p:cNvSpPr>
            <a:spLocks noGrp="1"/>
          </p:cNvSpPr>
          <p:nvPr>
            <p:ph type="dt" sz="half" idx="10"/>
          </p:nvPr>
        </p:nvSpPr>
        <p:spPr/>
        <p:txBody>
          <a:bodyPr/>
          <a:lstStyle>
            <a:lvl1pPr>
              <a:defRPr/>
            </a:lvl1pPr>
          </a:lstStyle>
          <a:p>
            <a:fld id="{D857E33E-8B18-4087-B112-809917729534}" type="datetimeFigureOut">
              <a:rPr lang="en-US" smtClean="0"/>
              <a:t>1/8/2023</a:t>
            </a:fld>
            <a:endParaRPr lang="en-US" dirty="0"/>
          </a:p>
        </p:txBody>
      </p:sp>
      <p:sp>
        <p:nvSpPr>
          <p:cNvPr id="5" name="Footer Placeholder 4">
            <a:extLst>
              <a:ext uri="{FF2B5EF4-FFF2-40B4-BE49-F238E27FC236}">
                <a16:creationId xmlns:a16="http://schemas.microsoft.com/office/drawing/2014/main" id="{223F96E8-8D4D-0FC8-71E3-9ECA5D645D23}"/>
              </a:ext>
            </a:extLst>
          </p:cNvPr>
          <p:cNvSpPr>
            <a:spLocks noGrp="1"/>
          </p:cNvSpPr>
          <p:nvPr>
            <p:ph type="ftr" sz="quarter" idx="11"/>
          </p:nvPr>
        </p:nvSpPr>
        <p:spPr/>
        <p:txBody>
          <a:bodyPr/>
          <a:lstStyle>
            <a:lvl1pPr>
              <a:defRPr/>
            </a:lvl1pPr>
          </a:lstStyle>
          <a:p>
            <a:r>
              <a:rPr lang="en-US"/>
              <a:t>
              </a:t>
            </a:r>
            <a:endParaRPr lang="en-US" dirty="0"/>
          </a:p>
        </p:txBody>
      </p:sp>
      <p:sp>
        <p:nvSpPr>
          <p:cNvPr id="6" name="Slide Number Placeholder 5">
            <a:extLst>
              <a:ext uri="{FF2B5EF4-FFF2-40B4-BE49-F238E27FC236}">
                <a16:creationId xmlns:a16="http://schemas.microsoft.com/office/drawing/2014/main" id="{F143F860-40AE-B847-C018-CAC9F56BB6AA}"/>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14005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46DE25-854E-7076-523A-B572BB7D6D63}"/>
              </a:ext>
            </a:extLst>
          </p:cNvPr>
          <p:cNvSpPr>
            <a:spLocks noGrp="1"/>
          </p:cNvSpPr>
          <p:nvPr>
            <p:ph type="title" orient="vert"/>
          </p:nvPr>
        </p:nvSpPr>
        <p:spPr>
          <a:xfrm>
            <a:off x="8686800" y="914400"/>
            <a:ext cx="25908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0E4B42-75E1-6C54-490E-9D9D581D6E78}"/>
              </a:ext>
            </a:extLst>
          </p:cNvPr>
          <p:cNvSpPr>
            <a:spLocks noGrp="1"/>
          </p:cNvSpPr>
          <p:nvPr>
            <p:ph type="body" orient="vert" idx="1"/>
          </p:nvPr>
        </p:nvSpPr>
        <p:spPr>
          <a:xfrm>
            <a:off x="914400" y="9144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D7B75-9397-EFA6-0B0A-F1774EEEB23E}"/>
              </a:ext>
            </a:extLst>
          </p:cNvPr>
          <p:cNvSpPr>
            <a:spLocks noGrp="1"/>
          </p:cNvSpPr>
          <p:nvPr>
            <p:ph type="dt" sz="half" idx="10"/>
          </p:nvPr>
        </p:nvSpPr>
        <p:spPr/>
        <p:txBody>
          <a:bodyPr/>
          <a:lstStyle>
            <a:lvl1pPr>
              <a:defRPr/>
            </a:lvl1pPr>
          </a:lstStyle>
          <a:p>
            <a:fld id="{D3FFE419-2371-464F-8239-3959401C3561}" type="datetimeFigureOut">
              <a:rPr lang="en-US" smtClean="0"/>
              <a:t>1/8/2023</a:t>
            </a:fld>
            <a:endParaRPr lang="en-US" dirty="0"/>
          </a:p>
        </p:txBody>
      </p:sp>
      <p:sp>
        <p:nvSpPr>
          <p:cNvPr id="5" name="Footer Placeholder 4">
            <a:extLst>
              <a:ext uri="{FF2B5EF4-FFF2-40B4-BE49-F238E27FC236}">
                <a16:creationId xmlns:a16="http://schemas.microsoft.com/office/drawing/2014/main" id="{295E085C-6266-B368-6FDB-047DD25A8658}"/>
              </a:ext>
            </a:extLst>
          </p:cNvPr>
          <p:cNvSpPr>
            <a:spLocks noGrp="1"/>
          </p:cNvSpPr>
          <p:nvPr>
            <p:ph type="ftr" sz="quarter" idx="11"/>
          </p:nvPr>
        </p:nvSpPr>
        <p:spPr/>
        <p:txBody>
          <a:bodyPr/>
          <a:lstStyle>
            <a:lvl1pPr>
              <a:defRPr/>
            </a:lvl1pPr>
          </a:lstStyle>
          <a:p>
            <a:r>
              <a:rPr lang="en-US"/>
              <a:t>
              </a:t>
            </a:r>
            <a:endParaRPr lang="en-US" dirty="0"/>
          </a:p>
        </p:txBody>
      </p:sp>
      <p:sp>
        <p:nvSpPr>
          <p:cNvPr id="6" name="Slide Number Placeholder 5">
            <a:extLst>
              <a:ext uri="{FF2B5EF4-FFF2-40B4-BE49-F238E27FC236}">
                <a16:creationId xmlns:a16="http://schemas.microsoft.com/office/drawing/2014/main" id="{7C571B32-8C2B-81B5-D704-E6ECD62FAFD5}"/>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61541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CC0E4-4200-6118-71DC-23B696F42F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7D6E1-E12A-F359-157C-46DB979DDE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48814E-E9C4-0405-D8BD-4858DCE5BFDB}"/>
              </a:ext>
            </a:extLst>
          </p:cNvPr>
          <p:cNvSpPr>
            <a:spLocks noGrp="1"/>
          </p:cNvSpPr>
          <p:nvPr>
            <p:ph type="dt" sz="half" idx="10"/>
          </p:nvPr>
        </p:nvSpPr>
        <p:spPr/>
        <p:txBody>
          <a:bodyPr/>
          <a:lstStyle>
            <a:lvl1pPr>
              <a:defRPr/>
            </a:lvl1pPr>
          </a:lstStyle>
          <a:p>
            <a:fld id="{97D162C4-EDD9-4389-A98B-B87ECEA2A816}" type="datetimeFigureOut">
              <a:rPr lang="en-US" smtClean="0"/>
              <a:t>1/8/2023</a:t>
            </a:fld>
            <a:endParaRPr lang="en-US" dirty="0"/>
          </a:p>
        </p:txBody>
      </p:sp>
      <p:sp>
        <p:nvSpPr>
          <p:cNvPr id="5" name="Footer Placeholder 4">
            <a:extLst>
              <a:ext uri="{FF2B5EF4-FFF2-40B4-BE49-F238E27FC236}">
                <a16:creationId xmlns:a16="http://schemas.microsoft.com/office/drawing/2014/main" id="{E9BA00E0-46FA-8EFE-EEEA-DC1AB10FE19A}"/>
              </a:ext>
            </a:extLst>
          </p:cNvPr>
          <p:cNvSpPr>
            <a:spLocks noGrp="1"/>
          </p:cNvSpPr>
          <p:nvPr>
            <p:ph type="ftr" sz="quarter" idx="11"/>
          </p:nvPr>
        </p:nvSpPr>
        <p:spPr/>
        <p:txBody>
          <a:bodyPr/>
          <a:lstStyle>
            <a:lvl1pPr>
              <a:defRPr/>
            </a:lvl1pPr>
          </a:lstStyle>
          <a:p>
            <a:r>
              <a:rPr lang="en-US"/>
              <a:t>
              </a:t>
            </a:r>
            <a:endParaRPr lang="en-US" dirty="0"/>
          </a:p>
        </p:txBody>
      </p:sp>
      <p:sp>
        <p:nvSpPr>
          <p:cNvPr id="6" name="Slide Number Placeholder 5">
            <a:extLst>
              <a:ext uri="{FF2B5EF4-FFF2-40B4-BE49-F238E27FC236}">
                <a16:creationId xmlns:a16="http://schemas.microsoft.com/office/drawing/2014/main" id="{C414520D-6728-6781-995F-233F4C0EFC32}"/>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92349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6752-B36C-EBFD-9003-91EF39F3E44C}"/>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AC3A7B-17AC-0DB0-E111-8D8753AEBCA6}"/>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6F73578-DF2E-AB1A-4D5A-9469FE848E9F}"/>
              </a:ext>
            </a:extLst>
          </p:cNvPr>
          <p:cNvSpPr>
            <a:spLocks noGrp="1"/>
          </p:cNvSpPr>
          <p:nvPr>
            <p:ph type="dt" sz="half" idx="10"/>
          </p:nvPr>
        </p:nvSpPr>
        <p:spPr/>
        <p:txBody>
          <a:bodyPr/>
          <a:lstStyle>
            <a:lvl1pPr>
              <a:defRPr/>
            </a:lvl1pPr>
          </a:lstStyle>
          <a:p>
            <a:fld id="{3E5059C3-6A89-4494-99FF-5A4D6FFD50EB}" type="datetimeFigureOut">
              <a:rPr lang="en-US" smtClean="0"/>
              <a:t>1/8/2023</a:t>
            </a:fld>
            <a:endParaRPr lang="en-US" dirty="0"/>
          </a:p>
        </p:txBody>
      </p:sp>
      <p:sp>
        <p:nvSpPr>
          <p:cNvPr id="5" name="Footer Placeholder 4">
            <a:extLst>
              <a:ext uri="{FF2B5EF4-FFF2-40B4-BE49-F238E27FC236}">
                <a16:creationId xmlns:a16="http://schemas.microsoft.com/office/drawing/2014/main" id="{61246125-FDDB-5467-C297-EF9CA250D482}"/>
              </a:ext>
            </a:extLst>
          </p:cNvPr>
          <p:cNvSpPr>
            <a:spLocks noGrp="1"/>
          </p:cNvSpPr>
          <p:nvPr>
            <p:ph type="ftr" sz="quarter" idx="11"/>
          </p:nvPr>
        </p:nvSpPr>
        <p:spPr/>
        <p:txBody>
          <a:bodyPr/>
          <a:lstStyle>
            <a:lvl1pPr>
              <a:defRPr/>
            </a:lvl1pPr>
          </a:lstStyle>
          <a:p>
            <a:r>
              <a:rPr lang="en-US"/>
              <a:t>
              </a:t>
            </a:r>
            <a:endParaRPr lang="en-US" dirty="0"/>
          </a:p>
        </p:txBody>
      </p:sp>
      <p:sp>
        <p:nvSpPr>
          <p:cNvPr id="6" name="Slide Number Placeholder 5">
            <a:extLst>
              <a:ext uri="{FF2B5EF4-FFF2-40B4-BE49-F238E27FC236}">
                <a16:creationId xmlns:a16="http://schemas.microsoft.com/office/drawing/2014/main" id="{61C4750F-1572-B3F6-78C9-5AF1369D86BE}"/>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416293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9EF05-B81C-950C-0929-2FE280D7AD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CD972E-3F80-8F8D-CA60-856593C5AEB8}"/>
              </a:ext>
            </a:extLst>
          </p:cNvPr>
          <p:cNvSpPr>
            <a:spLocks noGrp="1"/>
          </p:cNvSpPr>
          <p:nvPr>
            <p:ph sz="half" idx="1"/>
          </p:nvPr>
        </p:nvSpPr>
        <p:spPr>
          <a:xfrm>
            <a:off x="914400" y="22860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C3C4FB-155B-C66A-9C93-C82DA4A3EA30}"/>
              </a:ext>
            </a:extLst>
          </p:cNvPr>
          <p:cNvSpPr>
            <a:spLocks noGrp="1"/>
          </p:cNvSpPr>
          <p:nvPr>
            <p:ph sz="half" idx="2"/>
          </p:nvPr>
        </p:nvSpPr>
        <p:spPr>
          <a:xfrm>
            <a:off x="6197600" y="22860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6A8DA5-1A66-09D6-B006-BE3A0045C6FC}"/>
              </a:ext>
            </a:extLst>
          </p:cNvPr>
          <p:cNvSpPr>
            <a:spLocks noGrp="1"/>
          </p:cNvSpPr>
          <p:nvPr>
            <p:ph type="dt" sz="half" idx="10"/>
          </p:nvPr>
        </p:nvSpPr>
        <p:spPr/>
        <p:txBody>
          <a:bodyPr/>
          <a:lstStyle>
            <a:lvl1pPr>
              <a:defRPr/>
            </a:lvl1pPr>
          </a:lstStyle>
          <a:p>
            <a:fld id="{CA954B2F-12DE-47F5-8894-472B206D2E1E}" type="datetimeFigureOut">
              <a:rPr lang="en-US" smtClean="0"/>
              <a:t>1/8/2023</a:t>
            </a:fld>
            <a:endParaRPr lang="en-US" dirty="0"/>
          </a:p>
        </p:txBody>
      </p:sp>
      <p:sp>
        <p:nvSpPr>
          <p:cNvPr id="6" name="Footer Placeholder 5">
            <a:extLst>
              <a:ext uri="{FF2B5EF4-FFF2-40B4-BE49-F238E27FC236}">
                <a16:creationId xmlns:a16="http://schemas.microsoft.com/office/drawing/2014/main" id="{EFBBB18B-1D96-2480-1C5A-130E11354205}"/>
              </a:ext>
            </a:extLst>
          </p:cNvPr>
          <p:cNvSpPr>
            <a:spLocks noGrp="1"/>
          </p:cNvSpPr>
          <p:nvPr>
            <p:ph type="ftr" sz="quarter" idx="11"/>
          </p:nvPr>
        </p:nvSpPr>
        <p:spPr/>
        <p:txBody>
          <a:bodyPr/>
          <a:lstStyle>
            <a:lvl1pPr>
              <a:defRPr/>
            </a:lvl1pPr>
          </a:lstStyle>
          <a:p>
            <a:r>
              <a:rPr lang="en-US"/>
              <a:t>
              </a:t>
            </a:r>
            <a:endParaRPr lang="en-US" dirty="0"/>
          </a:p>
        </p:txBody>
      </p:sp>
      <p:sp>
        <p:nvSpPr>
          <p:cNvPr id="7" name="Slide Number Placeholder 6">
            <a:extLst>
              <a:ext uri="{FF2B5EF4-FFF2-40B4-BE49-F238E27FC236}">
                <a16:creationId xmlns:a16="http://schemas.microsoft.com/office/drawing/2014/main" id="{16B5644A-E9E4-9C77-2E24-063041C0347A}"/>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3390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E6B2C-A24A-4648-E3EE-3648A9785655}"/>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FF933E-06C8-1181-594E-4D82BBFF770A}"/>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6CF5DC-3C7D-13FE-2D0F-510CA93A7FF7}"/>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263BA6-EEF4-137E-4A00-FA9F70082272}"/>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6E1B50-F309-1F49-9E9B-143B7882C585}"/>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A89806-832A-BDC2-C7F3-8AF08A79919B}"/>
              </a:ext>
            </a:extLst>
          </p:cNvPr>
          <p:cNvSpPr>
            <a:spLocks noGrp="1"/>
          </p:cNvSpPr>
          <p:nvPr>
            <p:ph type="dt" sz="half" idx="10"/>
          </p:nvPr>
        </p:nvSpPr>
        <p:spPr/>
        <p:txBody>
          <a:bodyPr/>
          <a:lstStyle>
            <a:lvl1pPr>
              <a:defRPr/>
            </a:lvl1pPr>
          </a:lstStyle>
          <a:p>
            <a:fld id="{3F30E46F-7819-4ACF-B48B-48222C2ACC88}" type="datetimeFigureOut">
              <a:rPr lang="en-US" smtClean="0"/>
              <a:t>1/8/2023</a:t>
            </a:fld>
            <a:endParaRPr lang="en-US" dirty="0"/>
          </a:p>
        </p:txBody>
      </p:sp>
      <p:sp>
        <p:nvSpPr>
          <p:cNvPr id="8" name="Footer Placeholder 7">
            <a:extLst>
              <a:ext uri="{FF2B5EF4-FFF2-40B4-BE49-F238E27FC236}">
                <a16:creationId xmlns:a16="http://schemas.microsoft.com/office/drawing/2014/main" id="{F8635B3B-5C9E-36DA-C440-7466A6A1FABB}"/>
              </a:ext>
            </a:extLst>
          </p:cNvPr>
          <p:cNvSpPr>
            <a:spLocks noGrp="1"/>
          </p:cNvSpPr>
          <p:nvPr>
            <p:ph type="ftr" sz="quarter" idx="11"/>
          </p:nvPr>
        </p:nvSpPr>
        <p:spPr/>
        <p:txBody>
          <a:bodyPr/>
          <a:lstStyle>
            <a:lvl1pPr>
              <a:defRPr/>
            </a:lvl1pPr>
          </a:lstStyle>
          <a:p>
            <a:r>
              <a:rPr lang="en-US"/>
              <a:t>
              </a:t>
            </a:r>
            <a:endParaRPr lang="en-US" dirty="0"/>
          </a:p>
        </p:txBody>
      </p:sp>
      <p:sp>
        <p:nvSpPr>
          <p:cNvPr id="9" name="Slide Number Placeholder 8">
            <a:extLst>
              <a:ext uri="{FF2B5EF4-FFF2-40B4-BE49-F238E27FC236}">
                <a16:creationId xmlns:a16="http://schemas.microsoft.com/office/drawing/2014/main" id="{9178B7BE-A00C-BCF3-DEA9-7DB96CB2A4E8}"/>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37202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BC21-6394-513D-0745-9DF7AAF44B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D58EE5-D019-A4CD-1D5A-B8F692DEB755}"/>
              </a:ext>
            </a:extLst>
          </p:cNvPr>
          <p:cNvSpPr>
            <a:spLocks noGrp="1"/>
          </p:cNvSpPr>
          <p:nvPr>
            <p:ph type="dt" sz="half" idx="10"/>
          </p:nvPr>
        </p:nvSpPr>
        <p:spPr/>
        <p:txBody>
          <a:bodyPr/>
          <a:lstStyle>
            <a:lvl1pPr>
              <a:defRPr/>
            </a:lvl1pPr>
          </a:lstStyle>
          <a:p>
            <a:fld id="{1FAF3416-4057-4DAA-829D-4CA07428D088}" type="datetimeFigureOut">
              <a:rPr lang="en-US" smtClean="0"/>
              <a:t>1/8/2023</a:t>
            </a:fld>
            <a:endParaRPr lang="en-US" dirty="0"/>
          </a:p>
        </p:txBody>
      </p:sp>
      <p:sp>
        <p:nvSpPr>
          <p:cNvPr id="4" name="Footer Placeholder 3">
            <a:extLst>
              <a:ext uri="{FF2B5EF4-FFF2-40B4-BE49-F238E27FC236}">
                <a16:creationId xmlns:a16="http://schemas.microsoft.com/office/drawing/2014/main" id="{CC517614-444E-5F2B-20B3-502EAE7C3239}"/>
              </a:ext>
            </a:extLst>
          </p:cNvPr>
          <p:cNvSpPr>
            <a:spLocks noGrp="1"/>
          </p:cNvSpPr>
          <p:nvPr>
            <p:ph type="ftr" sz="quarter" idx="11"/>
          </p:nvPr>
        </p:nvSpPr>
        <p:spPr/>
        <p:txBody>
          <a:bodyPr/>
          <a:lstStyle>
            <a:lvl1pPr>
              <a:defRPr/>
            </a:lvl1pPr>
          </a:lstStyle>
          <a:p>
            <a:r>
              <a:rPr lang="en-US"/>
              <a:t>
              </a:t>
            </a:r>
            <a:endParaRPr lang="en-US" dirty="0"/>
          </a:p>
        </p:txBody>
      </p:sp>
      <p:sp>
        <p:nvSpPr>
          <p:cNvPr id="5" name="Slide Number Placeholder 4">
            <a:extLst>
              <a:ext uri="{FF2B5EF4-FFF2-40B4-BE49-F238E27FC236}">
                <a16:creationId xmlns:a16="http://schemas.microsoft.com/office/drawing/2014/main" id="{BDDFB9C9-57AF-44CF-27F6-E654774ED0B0}"/>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3866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4FF364-8F94-C221-36A2-B81B66F06E85}"/>
              </a:ext>
            </a:extLst>
          </p:cNvPr>
          <p:cNvSpPr>
            <a:spLocks noGrp="1"/>
          </p:cNvSpPr>
          <p:nvPr>
            <p:ph type="dt" sz="half" idx="10"/>
          </p:nvPr>
        </p:nvSpPr>
        <p:spPr/>
        <p:txBody>
          <a:bodyPr/>
          <a:lstStyle>
            <a:lvl1pPr>
              <a:defRPr/>
            </a:lvl1pPr>
          </a:lstStyle>
          <a:p>
            <a:fld id="{921D9284-D300-4297-87F7-E791DCC15DB1}" type="datetimeFigureOut">
              <a:rPr lang="en-US" smtClean="0"/>
              <a:t>1/8/2023</a:t>
            </a:fld>
            <a:endParaRPr lang="en-US" dirty="0"/>
          </a:p>
        </p:txBody>
      </p:sp>
      <p:sp>
        <p:nvSpPr>
          <p:cNvPr id="3" name="Footer Placeholder 2">
            <a:extLst>
              <a:ext uri="{FF2B5EF4-FFF2-40B4-BE49-F238E27FC236}">
                <a16:creationId xmlns:a16="http://schemas.microsoft.com/office/drawing/2014/main" id="{FA19C4DB-03AE-B1F0-D05E-6CF43718A3A1}"/>
              </a:ext>
            </a:extLst>
          </p:cNvPr>
          <p:cNvSpPr>
            <a:spLocks noGrp="1"/>
          </p:cNvSpPr>
          <p:nvPr>
            <p:ph type="ftr" sz="quarter" idx="11"/>
          </p:nvPr>
        </p:nvSpPr>
        <p:spPr/>
        <p:txBody>
          <a:bodyPr/>
          <a:lstStyle>
            <a:lvl1pPr>
              <a:defRPr/>
            </a:lvl1pPr>
          </a:lstStyle>
          <a:p>
            <a:r>
              <a:rPr lang="en-US"/>
              <a:t>
              </a:t>
            </a:r>
            <a:endParaRPr lang="en-US" dirty="0"/>
          </a:p>
        </p:txBody>
      </p:sp>
      <p:sp>
        <p:nvSpPr>
          <p:cNvPr id="4" name="Slide Number Placeholder 3">
            <a:extLst>
              <a:ext uri="{FF2B5EF4-FFF2-40B4-BE49-F238E27FC236}">
                <a16:creationId xmlns:a16="http://schemas.microsoft.com/office/drawing/2014/main" id="{65364034-A5DD-D99E-044D-B861690D1584}"/>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22621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B2042-112E-6313-FAEC-8A861A0D3BF7}"/>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5D1B3E-C091-848B-CB37-3515B72E0D9A}"/>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779BE4-4E8E-7CC0-ED21-A970887A0AB0}"/>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C17705-84E3-23C1-07BE-0E3F59AD0927}"/>
              </a:ext>
            </a:extLst>
          </p:cNvPr>
          <p:cNvSpPr>
            <a:spLocks noGrp="1"/>
          </p:cNvSpPr>
          <p:nvPr>
            <p:ph type="dt" sz="half" idx="10"/>
          </p:nvPr>
        </p:nvSpPr>
        <p:spPr/>
        <p:txBody>
          <a:bodyPr/>
          <a:lstStyle>
            <a:lvl1pPr>
              <a:defRPr/>
            </a:lvl1pPr>
          </a:lstStyle>
          <a:p>
            <a:fld id="{37D525BB-DA17-4BA0-B3C8-3AC3ABC827E6}" type="datetimeFigureOut">
              <a:rPr lang="en-US" smtClean="0"/>
              <a:t>1/8/2023</a:t>
            </a:fld>
            <a:endParaRPr lang="en-US" dirty="0"/>
          </a:p>
        </p:txBody>
      </p:sp>
      <p:sp>
        <p:nvSpPr>
          <p:cNvPr id="6" name="Footer Placeholder 5">
            <a:extLst>
              <a:ext uri="{FF2B5EF4-FFF2-40B4-BE49-F238E27FC236}">
                <a16:creationId xmlns:a16="http://schemas.microsoft.com/office/drawing/2014/main" id="{6D000A91-2543-666B-DDCA-FF59B4A8E087}"/>
              </a:ext>
            </a:extLst>
          </p:cNvPr>
          <p:cNvSpPr>
            <a:spLocks noGrp="1"/>
          </p:cNvSpPr>
          <p:nvPr>
            <p:ph type="ftr" sz="quarter" idx="11"/>
          </p:nvPr>
        </p:nvSpPr>
        <p:spPr/>
        <p:txBody>
          <a:bodyPr/>
          <a:lstStyle>
            <a:lvl1pPr>
              <a:defRPr/>
            </a:lvl1pPr>
          </a:lstStyle>
          <a:p>
            <a:r>
              <a:rPr lang="en-US"/>
              <a:t>
              </a:t>
            </a:r>
            <a:endParaRPr lang="en-US" dirty="0"/>
          </a:p>
        </p:txBody>
      </p:sp>
      <p:sp>
        <p:nvSpPr>
          <p:cNvPr id="7" name="Slide Number Placeholder 6">
            <a:extLst>
              <a:ext uri="{FF2B5EF4-FFF2-40B4-BE49-F238E27FC236}">
                <a16:creationId xmlns:a16="http://schemas.microsoft.com/office/drawing/2014/main" id="{22A7AFA7-C6E3-5EF1-A1C8-AAFB23D51903}"/>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12082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F175E-6AE9-D78B-9601-684B3E0EDA6B}"/>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13FF03-0CF0-986D-195B-600179C602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20218AB-6947-147B-E5BB-B56EB070E8F7}"/>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D85EF-023E-F004-F8C7-9F2AB0A807B2}"/>
              </a:ext>
            </a:extLst>
          </p:cNvPr>
          <p:cNvSpPr>
            <a:spLocks noGrp="1"/>
          </p:cNvSpPr>
          <p:nvPr>
            <p:ph type="dt" sz="half" idx="10"/>
          </p:nvPr>
        </p:nvSpPr>
        <p:spPr/>
        <p:txBody>
          <a:bodyPr/>
          <a:lstStyle>
            <a:lvl1pPr>
              <a:defRPr/>
            </a:lvl1pPr>
          </a:lstStyle>
          <a:p>
            <a:fld id="{B16C4C9A-3960-41CF-A4E9-2A8FB932454B}" type="datetimeFigureOut">
              <a:rPr lang="en-US" smtClean="0"/>
              <a:t>1/8/2023</a:t>
            </a:fld>
            <a:endParaRPr lang="en-US" dirty="0"/>
          </a:p>
        </p:txBody>
      </p:sp>
      <p:sp>
        <p:nvSpPr>
          <p:cNvPr id="6" name="Footer Placeholder 5">
            <a:extLst>
              <a:ext uri="{FF2B5EF4-FFF2-40B4-BE49-F238E27FC236}">
                <a16:creationId xmlns:a16="http://schemas.microsoft.com/office/drawing/2014/main" id="{8A35054A-6A8A-011C-A1B2-0444211AD6D5}"/>
              </a:ext>
            </a:extLst>
          </p:cNvPr>
          <p:cNvSpPr>
            <a:spLocks noGrp="1"/>
          </p:cNvSpPr>
          <p:nvPr>
            <p:ph type="ftr" sz="quarter" idx="11"/>
          </p:nvPr>
        </p:nvSpPr>
        <p:spPr/>
        <p:txBody>
          <a:bodyPr/>
          <a:lstStyle>
            <a:lvl1pPr>
              <a:defRPr/>
            </a:lvl1pPr>
          </a:lstStyle>
          <a:p>
            <a:r>
              <a:rPr lang="en-US"/>
              <a:t>
              </a:t>
            </a:r>
            <a:endParaRPr lang="en-US" dirty="0"/>
          </a:p>
        </p:txBody>
      </p:sp>
      <p:sp>
        <p:nvSpPr>
          <p:cNvPr id="7" name="Slide Number Placeholder 6">
            <a:extLst>
              <a:ext uri="{FF2B5EF4-FFF2-40B4-BE49-F238E27FC236}">
                <a16:creationId xmlns:a16="http://schemas.microsoft.com/office/drawing/2014/main" id="{F984D46B-C0FD-4CFD-BBAF-B1008C4F27E6}"/>
              </a:ext>
            </a:extLst>
          </p:cNvPr>
          <p:cNvSpPr>
            <a:spLocks noGrp="1"/>
          </p:cNvSpPr>
          <p:nvPr>
            <p:ph type="sldNum" sz="quarter" idx="12"/>
          </p:nvPr>
        </p:nvSpPr>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34000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8F84BEF8-49F4-38C7-F9E5-4E4A09471E11}"/>
              </a:ext>
            </a:extLst>
          </p:cNvPr>
          <p:cNvGrpSpPr>
            <a:grpSpLocks/>
          </p:cNvGrpSpPr>
          <p:nvPr/>
        </p:nvGrpSpPr>
        <p:grpSpPr bwMode="auto">
          <a:xfrm>
            <a:off x="1" y="-17463"/>
            <a:ext cx="12238567" cy="6905626"/>
            <a:chOff x="0" y="-11"/>
            <a:chExt cx="5782" cy="4350"/>
          </a:xfrm>
        </p:grpSpPr>
        <p:sp>
          <p:nvSpPr>
            <p:cNvPr id="2051" name="Rectangle 3">
              <a:extLst>
                <a:ext uri="{FF2B5EF4-FFF2-40B4-BE49-F238E27FC236}">
                  <a16:creationId xmlns:a16="http://schemas.microsoft.com/office/drawing/2014/main" id="{F72C814D-786B-C841-8211-A20F9E7DA09A}"/>
                </a:ext>
              </a:extLst>
            </p:cNvPr>
            <p:cNvSpPr>
              <a:spLocks noChangeArrowheads="1"/>
            </p:cNvSpPr>
            <p:nvPr/>
          </p:nvSpPr>
          <p:spPr bwMode="auto">
            <a:xfrm>
              <a:off x="0" y="1008"/>
              <a:ext cx="5774" cy="333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a:extLst>
                <a:ext uri="{FF2B5EF4-FFF2-40B4-BE49-F238E27FC236}">
                  <a16:creationId xmlns:a16="http://schemas.microsoft.com/office/drawing/2014/main" id="{56585095-826E-2802-EB14-27FD361463F5}"/>
                </a:ext>
              </a:extLst>
            </p:cNvPr>
            <p:cNvSpPr>
              <a:spLocks noChangeArrowheads="1"/>
            </p:cNvSpPr>
            <p:nvPr/>
          </p:nvSpPr>
          <p:spPr bwMode="auto">
            <a:xfrm>
              <a:off x="0" y="0"/>
              <a:ext cx="5759" cy="864"/>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53" name="Group 5">
              <a:extLst>
                <a:ext uri="{FF2B5EF4-FFF2-40B4-BE49-F238E27FC236}">
                  <a16:creationId xmlns:a16="http://schemas.microsoft.com/office/drawing/2014/main" id="{A7D2BB71-8D43-9C42-1DD1-500CB5D98A93}"/>
                </a:ext>
              </a:extLst>
            </p:cNvPr>
            <p:cNvGrpSpPr>
              <a:grpSpLocks/>
            </p:cNvGrpSpPr>
            <p:nvPr/>
          </p:nvGrpSpPr>
          <p:grpSpPr bwMode="auto">
            <a:xfrm>
              <a:off x="5301" y="-11"/>
              <a:ext cx="481" cy="4284"/>
              <a:chOff x="5301" y="-11"/>
              <a:chExt cx="481" cy="4284"/>
            </a:xfrm>
          </p:grpSpPr>
          <p:sp>
            <p:nvSpPr>
              <p:cNvPr id="2054" name="Freeform 6">
                <a:extLst>
                  <a:ext uri="{FF2B5EF4-FFF2-40B4-BE49-F238E27FC236}">
                    <a16:creationId xmlns:a16="http://schemas.microsoft.com/office/drawing/2014/main" id="{D8709C5F-29B1-BE18-B54F-238ECC9E4C10}"/>
                  </a:ext>
                </a:extLst>
              </p:cNvPr>
              <p:cNvSpPr>
                <a:spLocks/>
              </p:cNvSpPr>
              <p:nvPr/>
            </p:nvSpPr>
            <p:spPr bwMode="auto">
              <a:xfrm>
                <a:off x="530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Freeform 7">
                <a:extLst>
                  <a:ext uri="{FF2B5EF4-FFF2-40B4-BE49-F238E27FC236}">
                    <a16:creationId xmlns:a16="http://schemas.microsoft.com/office/drawing/2014/main" id="{9CD441FE-A739-4DBB-E5CF-99C3C896FCAB}"/>
                  </a:ext>
                </a:extLst>
              </p:cNvPr>
              <p:cNvSpPr>
                <a:spLocks/>
              </p:cNvSpPr>
              <p:nvPr/>
            </p:nvSpPr>
            <p:spPr bwMode="auto">
              <a:xfrm>
                <a:off x="554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6" name="Group 8">
              <a:extLst>
                <a:ext uri="{FF2B5EF4-FFF2-40B4-BE49-F238E27FC236}">
                  <a16:creationId xmlns:a16="http://schemas.microsoft.com/office/drawing/2014/main" id="{FC16C25F-5D18-681A-3282-B108DBB14C3E}"/>
                </a:ext>
              </a:extLst>
            </p:cNvPr>
            <p:cNvGrpSpPr>
              <a:grpSpLocks/>
            </p:cNvGrpSpPr>
            <p:nvPr/>
          </p:nvGrpSpPr>
          <p:grpSpPr bwMode="auto">
            <a:xfrm>
              <a:off x="0" y="0"/>
              <a:ext cx="481" cy="4273"/>
              <a:chOff x="0" y="0"/>
              <a:chExt cx="481" cy="4273"/>
            </a:xfrm>
          </p:grpSpPr>
          <p:sp>
            <p:nvSpPr>
              <p:cNvPr id="2057" name="Freeform 9">
                <a:extLst>
                  <a:ext uri="{FF2B5EF4-FFF2-40B4-BE49-F238E27FC236}">
                    <a16:creationId xmlns:a16="http://schemas.microsoft.com/office/drawing/2014/main" id="{2E6CA53E-2BA1-76DF-1C25-7944E265CDF1}"/>
                  </a:ext>
                </a:extLst>
              </p:cNvPr>
              <p:cNvSpPr>
                <a:spLocks/>
              </p:cNvSpPr>
              <p:nvPr/>
            </p:nvSpPr>
            <p:spPr bwMode="auto">
              <a:xfrm>
                <a:off x="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8" name="Freeform 10">
                <a:extLst>
                  <a:ext uri="{FF2B5EF4-FFF2-40B4-BE49-F238E27FC236}">
                    <a16:creationId xmlns:a16="http://schemas.microsoft.com/office/drawing/2014/main" id="{9436FE7C-7B94-2C20-416D-A19E0473CC84}"/>
                  </a:ext>
                </a:extLst>
              </p:cNvPr>
              <p:cNvSpPr>
                <a:spLocks/>
              </p:cNvSpPr>
              <p:nvPr/>
            </p:nvSpPr>
            <p:spPr bwMode="auto">
              <a:xfrm>
                <a:off x="24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9" name="Group 11">
              <a:extLst>
                <a:ext uri="{FF2B5EF4-FFF2-40B4-BE49-F238E27FC236}">
                  <a16:creationId xmlns:a16="http://schemas.microsoft.com/office/drawing/2014/main" id="{2233D251-6E7D-7E0C-EDD9-18671A89E50E}"/>
                </a:ext>
              </a:extLst>
            </p:cNvPr>
            <p:cNvGrpSpPr>
              <a:grpSpLocks/>
            </p:cNvGrpSpPr>
            <p:nvPr/>
          </p:nvGrpSpPr>
          <p:grpSpPr bwMode="auto">
            <a:xfrm>
              <a:off x="82" y="22"/>
              <a:ext cx="5590" cy="891"/>
              <a:chOff x="82" y="22"/>
              <a:chExt cx="5590" cy="891"/>
            </a:xfrm>
          </p:grpSpPr>
          <p:grpSp>
            <p:nvGrpSpPr>
              <p:cNvPr id="2060" name="Group 12">
                <a:extLst>
                  <a:ext uri="{FF2B5EF4-FFF2-40B4-BE49-F238E27FC236}">
                    <a16:creationId xmlns:a16="http://schemas.microsoft.com/office/drawing/2014/main" id="{56DBACB2-8491-1FE7-E272-9CF791CCAE73}"/>
                  </a:ext>
                </a:extLst>
              </p:cNvPr>
              <p:cNvGrpSpPr>
                <a:grpSpLocks/>
              </p:cNvGrpSpPr>
              <p:nvPr/>
            </p:nvGrpSpPr>
            <p:grpSpPr bwMode="auto">
              <a:xfrm>
                <a:off x="134" y="22"/>
                <a:ext cx="5538" cy="850"/>
                <a:chOff x="134" y="22"/>
                <a:chExt cx="5538" cy="850"/>
              </a:xfrm>
            </p:grpSpPr>
            <p:sp>
              <p:nvSpPr>
                <p:cNvPr id="2061" name="Freeform 13">
                  <a:extLst>
                    <a:ext uri="{FF2B5EF4-FFF2-40B4-BE49-F238E27FC236}">
                      <a16:creationId xmlns:a16="http://schemas.microsoft.com/office/drawing/2014/main" id="{7B48AB03-F5CE-B8E7-F065-03B8CFDE28B0}"/>
                    </a:ext>
                  </a:extLst>
                </p:cNvPr>
                <p:cNvSpPr>
                  <a:spLocks/>
                </p:cNvSpPr>
                <p:nvPr/>
              </p:nvSpPr>
              <p:spPr bwMode="auto">
                <a:xfrm>
                  <a:off x="5269" y="734"/>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Freeform 14">
                  <a:extLst>
                    <a:ext uri="{FF2B5EF4-FFF2-40B4-BE49-F238E27FC236}">
                      <a16:creationId xmlns:a16="http://schemas.microsoft.com/office/drawing/2014/main" id="{261C4A57-196E-80DB-A62C-7F3B86250314}"/>
                    </a:ext>
                  </a:extLst>
                </p:cNvPr>
                <p:cNvSpPr>
                  <a:spLocks/>
                </p:cNvSpPr>
                <p:nvPr/>
              </p:nvSpPr>
              <p:spPr bwMode="auto">
                <a:xfrm>
                  <a:off x="5265" y="746"/>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3" name="Freeform 15">
                  <a:extLst>
                    <a:ext uri="{FF2B5EF4-FFF2-40B4-BE49-F238E27FC236}">
                      <a16:creationId xmlns:a16="http://schemas.microsoft.com/office/drawing/2014/main" id="{B47E8D39-589A-70CC-FE26-A757A0ADD4F2}"/>
                    </a:ext>
                  </a:extLst>
                </p:cNvPr>
                <p:cNvSpPr>
                  <a:spLocks/>
                </p:cNvSpPr>
                <p:nvPr/>
              </p:nvSpPr>
              <p:spPr bwMode="auto">
                <a:xfrm>
                  <a:off x="475" y="725"/>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4" name="Freeform 16">
                  <a:extLst>
                    <a:ext uri="{FF2B5EF4-FFF2-40B4-BE49-F238E27FC236}">
                      <a16:creationId xmlns:a16="http://schemas.microsoft.com/office/drawing/2014/main" id="{79F8AE9A-DB59-EBE2-35F1-FB7E339B1994}"/>
                    </a:ext>
                  </a:extLst>
                </p:cNvPr>
                <p:cNvSpPr>
                  <a:spLocks/>
                </p:cNvSpPr>
                <p:nvPr/>
              </p:nvSpPr>
              <p:spPr bwMode="auto">
                <a:xfrm>
                  <a:off x="547" y="738"/>
                  <a:ext cx="88" cy="75"/>
                </a:xfrm>
                <a:custGeom>
                  <a:avLst/>
                  <a:gdLst>
                    <a:gd name="T0" fmla="*/ 87 w 88"/>
                    <a:gd name="T1" fmla="*/ 68 h 75"/>
                    <a:gd name="T2" fmla="*/ 76 w 88"/>
                    <a:gd name="T3" fmla="*/ 0 h 75"/>
                    <a:gd name="T4" fmla="*/ 33 w 88"/>
                    <a:gd name="T5" fmla="*/ 5 h 75"/>
                    <a:gd name="T6" fmla="*/ 0 w 88"/>
                    <a:gd name="T7" fmla="*/ 9 h 75"/>
                    <a:gd name="T8" fmla="*/ 9 w 88"/>
                    <a:gd name="T9" fmla="*/ 74 h 75"/>
                    <a:gd name="T10" fmla="*/ 12 w 88"/>
                    <a:gd name="T11" fmla="*/ 58 h 75"/>
                    <a:gd name="T12" fmla="*/ 22 w 88"/>
                    <a:gd name="T13" fmla="*/ 47 h 75"/>
                    <a:gd name="T14" fmla="*/ 40 w 88"/>
                    <a:gd name="T15" fmla="*/ 44 h 75"/>
                    <a:gd name="T16" fmla="*/ 60 w 88"/>
                    <a:gd name="T17" fmla="*/ 45 h 75"/>
                    <a:gd name="T18" fmla="*/ 76 w 88"/>
                    <a:gd name="T19" fmla="*/ 52 h 75"/>
                    <a:gd name="T20" fmla="*/ 87 w 88"/>
                    <a:gd name="T21"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87" y="68"/>
                      </a:moveTo>
                      <a:lnTo>
                        <a:pt x="76" y="0"/>
                      </a:lnTo>
                      <a:lnTo>
                        <a:pt x="33" y="5"/>
                      </a:lnTo>
                      <a:lnTo>
                        <a:pt x="0" y="9"/>
                      </a:lnTo>
                      <a:lnTo>
                        <a:pt x="9" y="74"/>
                      </a:lnTo>
                      <a:lnTo>
                        <a:pt x="12" y="58"/>
                      </a:lnTo>
                      <a:lnTo>
                        <a:pt x="22" y="47"/>
                      </a:lnTo>
                      <a:lnTo>
                        <a:pt x="40" y="44"/>
                      </a:lnTo>
                      <a:lnTo>
                        <a:pt x="60" y="45"/>
                      </a:lnTo>
                      <a:lnTo>
                        <a:pt x="76" y="52"/>
                      </a:lnTo>
                      <a:lnTo>
                        <a:pt x="87"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5" name="Line 17">
                  <a:extLst>
                    <a:ext uri="{FF2B5EF4-FFF2-40B4-BE49-F238E27FC236}">
                      <a16:creationId xmlns:a16="http://schemas.microsoft.com/office/drawing/2014/main" id="{864B797F-7BBB-BBCE-A74C-89176096ED98}"/>
                    </a:ext>
                  </a:extLst>
                </p:cNvPr>
                <p:cNvSpPr>
                  <a:spLocks noChangeShapeType="1"/>
                </p:cNvSpPr>
                <p:nvPr/>
              </p:nvSpPr>
              <p:spPr bwMode="auto">
                <a:xfrm flipV="1">
                  <a:off x="2020" y="309"/>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6" name="Freeform 18">
                  <a:extLst>
                    <a:ext uri="{FF2B5EF4-FFF2-40B4-BE49-F238E27FC236}">
                      <a16:creationId xmlns:a16="http://schemas.microsoft.com/office/drawing/2014/main" id="{D35FE92B-8071-D725-3FD0-1FAAE7132481}"/>
                    </a:ext>
                  </a:extLst>
                </p:cNvPr>
                <p:cNvSpPr>
                  <a:spLocks/>
                </p:cNvSpPr>
                <p:nvPr/>
              </p:nvSpPr>
              <p:spPr bwMode="auto">
                <a:xfrm>
                  <a:off x="1408" y="22"/>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7" name="Freeform 19">
                  <a:extLst>
                    <a:ext uri="{FF2B5EF4-FFF2-40B4-BE49-F238E27FC236}">
                      <a16:creationId xmlns:a16="http://schemas.microsoft.com/office/drawing/2014/main" id="{34B9EBE0-20C4-DA58-F574-31F0A9B43E8A}"/>
                    </a:ext>
                  </a:extLst>
                </p:cNvPr>
                <p:cNvSpPr>
                  <a:spLocks/>
                </p:cNvSpPr>
                <p:nvPr/>
              </p:nvSpPr>
              <p:spPr bwMode="auto">
                <a:xfrm>
                  <a:off x="607" y="118"/>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 name="Freeform 20">
                  <a:extLst>
                    <a:ext uri="{FF2B5EF4-FFF2-40B4-BE49-F238E27FC236}">
                      <a16:creationId xmlns:a16="http://schemas.microsoft.com/office/drawing/2014/main" id="{7C709E8B-614F-749F-27CD-B7B91D7AA456}"/>
                    </a:ext>
                  </a:extLst>
                </p:cNvPr>
                <p:cNvSpPr>
                  <a:spLocks/>
                </p:cNvSpPr>
                <p:nvPr/>
              </p:nvSpPr>
              <p:spPr bwMode="auto">
                <a:xfrm>
                  <a:off x="154" y="533"/>
                  <a:ext cx="551" cy="339"/>
                </a:xfrm>
                <a:custGeom>
                  <a:avLst/>
                  <a:gdLst>
                    <a:gd name="T0" fmla="*/ 16 w 551"/>
                    <a:gd name="T1" fmla="*/ 53 h 339"/>
                    <a:gd name="T2" fmla="*/ 0 w 551"/>
                    <a:gd name="T3" fmla="*/ 122 h 339"/>
                    <a:gd name="T4" fmla="*/ 10 w 551"/>
                    <a:gd name="T5" fmla="*/ 146 h 339"/>
                    <a:gd name="T6" fmla="*/ 33 w 551"/>
                    <a:gd name="T7" fmla="*/ 183 h 339"/>
                    <a:gd name="T8" fmla="*/ 57 w 551"/>
                    <a:gd name="T9" fmla="*/ 216 h 339"/>
                    <a:gd name="T10" fmla="*/ 85 w 551"/>
                    <a:gd name="T11" fmla="*/ 244 h 339"/>
                    <a:gd name="T12" fmla="*/ 120 w 551"/>
                    <a:gd name="T13" fmla="*/ 271 h 339"/>
                    <a:gd name="T14" fmla="*/ 153 w 551"/>
                    <a:gd name="T15" fmla="*/ 290 h 339"/>
                    <a:gd name="T16" fmla="*/ 189 w 551"/>
                    <a:gd name="T17" fmla="*/ 308 h 339"/>
                    <a:gd name="T18" fmla="*/ 235 w 551"/>
                    <a:gd name="T19" fmla="*/ 324 h 339"/>
                    <a:gd name="T20" fmla="*/ 270 w 551"/>
                    <a:gd name="T21" fmla="*/ 332 h 339"/>
                    <a:gd name="T22" fmla="*/ 312 w 551"/>
                    <a:gd name="T23" fmla="*/ 338 h 339"/>
                    <a:gd name="T24" fmla="*/ 351 w 551"/>
                    <a:gd name="T25" fmla="*/ 338 h 339"/>
                    <a:gd name="T26" fmla="*/ 393 w 551"/>
                    <a:gd name="T27" fmla="*/ 333 h 339"/>
                    <a:gd name="T28" fmla="*/ 436 w 551"/>
                    <a:gd name="T29" fmla="*/ 321 h 339"/>
                    <a:gd name="T30" fmla="*/ 475 w 551"/>
                    <a:gd name="T31" fmla="*/ 302 h 339"/>
                    <a:gd name="T32" fmla="*/ 498 w 551"/>
                    <a:gd name="T33" fmla="*/ 286 h 339"/>
                    <a:gd name="T34" fmla="*/ 526 w 551"/>
                    <a:gd name="T35" fmla="*/ 262 h 339"/>
                    <a:gd name="T36" fmla="*/ 541 w 551"/>
                    <a:gd name="T37" fmla="*/ 243 h 339"/>
                    <a:gd name="T38" fmla="*/ 550 w 551"/>
                    <a:gd name="T39" fmla="*/ 226 h 339"/>
                    <a:gd name="T40" fmla="*/ 550 w 551"/>
                    <a:gd name="T41" fmla="*/ 208 h 339"/>
                    <a:gd name="T42" fmla="*/ 544 w 551"/>
                    <a:gd name="T43" fmla="*/ 187 h 339"/>
                    <a:gd name="T44" fmla="*/ 532 w 551"/>
                    <a:gd name="T45" fmla="*/ 170 h 339"/>
                    <a:gd name="T46" fmla="*/ 523 w 551"/>
                    <a:gd name="T47" fmla="*/ 135 h 339"/>
                    <a:gd name="T48" fmla="*/ 519 w 551"/>
                    <a:gd name="T49" fmla="*/ 116 h 339"/>
                    <a:gd name="T50" fmla="*/ 267 w 551"/>
                    <a:gd name="T51" fmla="*/ 132 h 339"/>
                    <a:gd name="T52" fmla="*/ 234 w 551"/>
                    <a:gd name="T53" fmla="*/ 126 h 339"/>
                    <a:gd name="T54" fmla="*/ 193 w 551"/>
                    <a:gd name="T55" fmla="*/ 113 h 339"/>
                    <a:gd name="T56" fmla="*/ 162 w 551"/>
                    <a:gd name="T57" fmla="*/ 97 h 339"/>
                    <a:gd name="T58" fmla="*/ 129 w 551"/>
                    <a:gd name="T59" fmla="*/ 77 h 339"/>
                    <a:gd name="T60" fmla="*/ 97 w 551"/>
                    <a:gd name="T61" fmla="*/ 48 h 339"/>
                    <a:gd name="T62" fmla="*/ 78 w 551"/>
                    <a:gd name="T63" fmla="*/ 24 h 339"/>
                    <a:gd name="T64" fmla="*/ 60 w 551"/>
                    <a:gd name="T65" fmla="*/ 0 h 339"/>
                    <a:gd name="T66" fmla="*/ 16 w 551"/>
                    <a:gd name="T67" fmla="*/ 53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9">
                      <a:moveTo>
                        <a:pt x="16" y="53"/>
                      </a:moveTo>
                      <a:lnTo>
                        <a:pt x="0" y="122"/>
                      </a:lnTo>
                      <a:lnTo>
                        <a:pt x="10" y="146"/>
                      </a:lnTo>
                      <a:lnTo>
                        <a:pt x="33" y="183"/>
                      </a:lnTo>
                      <a:lnTo>
                        <a:pt x="57" y="216"/>
                      </a:lnTo>
                      <a:lnTo>
                        <a:pt x="85" y="244"/>
                      </a:lnTo>
                      <a:lnTo>
                        <a:pt x="120" y="271"/>
                      </a:lnTo>
                      <a:lnTo>
                        <a:pt x="153" y="290"/>
                      </a:lnTo>
                      <a:lnTo>
                        <a:pt x="189" y="308"/>
                      </a:lnTo>
                      <a:lnTo>
                        <a:pt x="235" y="324"/>
                      </a:lnTo>
                      <a:lnTo>
                        <a:pt x="270" y="332"/>
                      </a:lnTo>
                      <a:lnTo>
                        <a:pt x="312" y="338"/>
                      </a:lnTo>
                      <a:lnTo>
                        <a:pt x="351" y="338"/>
                      </a:lnTo>
                      <a:lnTo>
                        <a:pt x="393" y="333"/>
                      </a:lnTo>
                      <a:lnTo>
                        <a:pt x="436" y="321"/>
                      </a:lnTo>
                      <a:lnTo>
                        <a:pt x="475" y="302"/>
                      </a:lnTo>
                      <a:lnTo>
                        <a:pt x="498" y="286"/>
                      </a:lnTo>
                      <a:lnTo>
                        <a:pt x="526" y="262"/>
                      </a:lnTo>
                      <a:lnTo>
                        <a:pt x="541" y="243"/>
                      </a:lnTo>
                      <a:lnTo>
                        <a:pt x="550" y="226"/>
                      </a:lnTo>
                      <a:lnTo>
                        <a:pt x="550" y="208"/>
                      </a:lnTo>
                      <a:lnTo>
                        <a:pt x="544" y="187"/>
                      </a:lnTo>
                      <a:lnTo>
                        <a:pt x="532" y="170"/>
                      </a:lnTo>
                      <a:lnTo>
                        <a:pt x="523" y="135"/>
                      </a:lnTo>
                      <a:lnTo>
                        <a:pt x="519" y="116"/>
                      </a:lnTo>
                      <a:lnTo>
                        <a:pt x="267" y="132"/>
                      </a:lnTo>
                      <a:lnTo>
                        <a:pt x="234" y="126"/>
                      </a:lnTo>
                      <a:lnTo>
                        <a:pt x="193" y="113"/>
                      </a:lnTo>
                      <a:lnTo>
                        <a:pt x="162" y="97"/>
                      </a:lnTo>
                      <a:lnTo>
                        <a:pt x="129" y="77"/>
                      </a:lnTo>
                      <a:lnTo>
                        <a:pt x="97" y="48"/>
                      </a:lnTo>
                      <a:lnTo>
                        <a:pt x="78" y="24"/>
                      </a:lnTo>
                      <a:lnTo>
                        <a:pt x="60" y="0"/>
                      </a:lnTo>
                      <a:lnTo>
                        <a:pt x="16" y="53"/>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9" name="Freeform 21">
                  <a:extLst>
                    <a:ext uri="{FF2B5EF4-FFF2-40B4-BE49-F238E27FC236}">
                      <a16:creationId xmlns:a16="http://schemas.microsoft.com/office/drawing/2014/main" id="{A7F62347-F037-53BF-D776-0ACA052F2128}"/>
                    </a:ext>
                  </a:extLst>
                </p:cNvPr>
                <p:cNvSpPr>
                  <a:spLocks/>
                </p:cNvSpPr>
                <p:nvPr/>
              </p:nvSpPr>
              <p:spPr bwMode="auto">
                <a:xfrm>
                  <a:off x="134" y="119"/>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0" name="Freeform 22">
                  <a:extLst>
                    <a:ext uri="{FF2B5EF4-FFF2-40B4-BE49-F238E27FC236}">
                      <a16:creationId xmlns:a16="http://schemas.microsoft.com/office/drawing/2014/main" id="{EC941C3D-67A8-F5C6-BC14-083F71FDF499}"/>
                    </a:ext>
                  </a:extLst>
                </p:cNvPr>
                <p:cNvSpPr>
                  <a:spLocks/>
                </p:cNvSpPr>
                <p:nvPr/>
              </p:nvSpPr>
              <p:spPr bwMode="auto">
                <a:xfrm>
                  <a:off x="422" y="687"/>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1" name="Freeform 23">
                  <a:extLst>
                    <a:ext uri="{FF2B5EF4-FFF2-40B4-BE49-F238E27FC236}">
                      <a16:creationId xmlns:a16="http://schemas.microsoft.com/office/drawing/2014/main" id="{3EF160A5-3762-D538-B572-1F7FDD08F95E}"/>
                    </a:ext>
                  </a:extLst>
                </p:cNvPr>
                <p:cNvSpPr>
                  <a:spLocks/>
                </p:cNvSpPr>
                <p:nvPr/>
              </p:nvSpPr>
              <p:spPr bwMode="auto">
                <a:xfrm>
                  <a:off x="494" y="700"/>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2" name="Freeform 24">
                  <a:extLst>
                    <a:ext uri="{FF2B5EF4-FFF2-40B4-BE49-F238E27FC236}">
                      <a16:creationId xmlns:a16="http://schemas.microsoft.com/office/drawing/2014/main" id="{ABAE6611-4726-4AE0-DD1B-37F980E9C7A6}"/>
                    </a:ext>
                  </a:extLst>
                </p:cNvPr>
                <p:cNvSpPr>
                  <a:spLocks/>
                </p:cNvSpPr>
                <p:nvPr/>
              </p:nvSpPr>
              <p:spPr bwMode="auto">
                <a:xfrm>
                  <a:off x="386" y="479"/>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3" name="Freeform 25">
                  <a:extLst>
                    <a:ext uri="{FF2B5EF4-FFF2-40B4-BE49-F238E27FC236}">
                      <a16:creationId xmlns:a16="http://schemas.microsoft.com/office/drawing/2014/main" id="{6F157E0A-9151-875F-00AF-F62DFDBBD440}"/>
                    </a:ext>
                  </a:extLst>
                </p:cNvPr>
                <p:cNvSpPr>
                  <a:spLocks/>
                </p:cNvSpPr>
                <p:nvPr/>
              </p:nvSpPr>
              <p:spPr bwMode="auto">
                <a:xfrm>
                  <a:off x="5101" y="537"/>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4" name="Freeform 26">
                  <a:extLst>
                    <a:ext uri="{FF2B5EF4-FFF2-40B4-BE49-F238E27FC236}">
                      <a16:creationId xmlns:a16="http://schemas.microsoft.com/office/drawing/2014/main" id="{DCED795F-37D8-6E39-4B49-8CA2178BF247}"/>
                    </a:ext>
                  </a:extLst>
                </p:cNvPr>
                <p:cNvSpPr>
                  <a:spLocks/>
                </p:cNvSpPr>
                <p:nvPr/>
              </p:nvSpPr>
              <p:spPr bwMode="auto">
                <a:xfrm>
                  <a:off x="5197" y="119"/>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5" name="Freeform 27">
                  <a:extLst>
                    <a:ext uri="{FF2B5EF4-FFF2-40B4-BE49-F238E27FC236}">
                      <a16:creationId xmlns:a16="http://schemas.microsoft.com/office/drawing/2014/main" id="{9F8014FD-1262-C1D4-1993-23A2DE498CBD}"/>
                    </a:ext>
                  </a:extLst>
                </p:cNvPr>
                <p:cNvSpPr>
                  <a:spLocks/>
                </p:cNvSpPr>
                <p:nvPr/>
              </p:nvSpPr>
              <p:spPr bwMode="auto">
                <a:xfrm>
                  <a:off x="5228" y="687"/>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6" name="Freeform 28">
                  <a:extLst>
                    <a:ext uri="{FF2B5EF4-FFF2-40B4-BE49-F238E27FC236}">
                      <a16:creationId xmlns:a16="http://schemas.microsoft.com/office/drawing/2014/main" id="{DAD79FE4-4E1C-1050-269A-5D7F488E8E1F}"/>
                    </a:ext>
                  </a:extLst>
                </p:cNvPr>
                <p:cNvSpPr>
                  <a:spLocks/>
                </p:cNvSpPr>
                <p:nvPr/>
              </p:nvSpPr>
              <p:spPr bwMode="auto">
                <a:xfrm>
                  <a:off x="5224" y="699"/>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7" name="Freeform 29">
                  <a:extLst>
                    <a:ext uri="{FF2B5EF4-FFF2-40B4-BE49-F238E27FC236}">
                      <a16:creationId xmlns:a16="http://schemas.microsoft.com/office/drawing/2014/main" id="{A3847AA2-2421-EE7F-80B6-246CC3416B52}"/>
                    </a:ext>
                  </a:extLst>
                </p:cNvPr>
                <p:cNvSpPr>
                  <a:spLocks/>
                </p:cNvSpPr>
                <p:nvPr/>
              </p:nvSpPr>
              <p:spPr bwMode="auto">
                <a:xfrm>
                  <a:off x="5101" y="479"/>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8" name="Freeform 30">
                  <a:extLst>
                    <a:ext uri="{FF2B5EF4-FFF2-40B4-BE49-F238E27FC236}">
                      <a16:creationId xmlns:a16="http://schemas.microsoft.com/office/drawing/2014/main" id="{6FBC91B2-2674-A765-D6F0-4DDBD77E23F2}"/>
                    </a:ext>
                  </a:extLst>
                </p:cNvPr>
                <p:cNvSpPr>
                  <a:spLocks/>
                </p:cNvSpPr>
                <p:nvPr/>
              </p:nvSpPr>
              <p:spPr bwMode="auto">
                <a:xfrm>
                  <a:off x="4371" y="119"/>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79" name="Freeform 31">
                <a:extLst>
                  <a:ext uri="{FF2B5EF4-FFF2-40B4-BE49-F238E27FC236}">
                    <a16:creationId xmlns:a16="http://schemas.microsoft.com/office/drawing/2014/main" id="{90C0A148-FAD4-5493-00C7-BAC592DE57B0}"/>
                  </a:ext>
                </a:extLst>
              </p:cNvPr>
              <p:cNvSpPr>
                <a:spLocks/>
              </p:cNvSpPr>
              <p:nvPr/>
            </p:nvSpPr>
            <p:spPr bwMode="auto">
              <a:xfrm>
                <a:off x="5217" y="774"/>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0" name="Freeform 32">
                <a:extLst>
                  <a:ext uri="{FF2B5EF4-FFF2-40B4-BE49-F238E27FC236}">
                    <a16:creationId xmlns:a16="http://schemas.microsoft.com/office/drawing/2014/main" id="{EFF5AE7B-6024-CC8A-45B5-DA518003AADA}"/>
                  </a:ext>
                </a:extLst>
              </p:cNvPr>
              <p:cNvSpPr>
                <a:spLocks/>
              </p:cNvSpPr>
              <p:nvPr/>
            </p:nvSpPr>
            <p:spPr bwMode="auto">
              <a:xfrm>
                <a:off x="5213" y="787"/>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1" name="Freeform 33">
                <a:extLst>
                  <a:ext uri="{FF2B5EF4-FFF2-40B4-BE49-F238E27FC236}">
                    <a16:creationId xmlns:a16="http://schemas.microsoft.com/office/drawing/2014/main" id="{8B630E54-BD40-A66F-EABB-A3B7081C0F0B}"/>
                  </a:ext>
                </a:extLst>
              </p:cNvPr>
              <p:cNvSpPr>
                <a:spLocks/>
              </p:cNvSpPr>
              <p:nvPr/>
            </p:nvSpPr>
            <p:spPr bwMode="auto">
              <a:xfrm>
                <a:off x="423" y="765"/>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2" name="Freeform 34">
                <a:extLst>
                  <a:ext uri="{FF2B5EF4-FFF2-40B4-BE49-F238E27FC236}">
                    <a16:creationId xmlns:a16="http://schemas.microsoft.com/office/drawing/2014/main" id="{F7B2DC91-416B-F983-B98C-A12DE6902C64}"/>
                  </a:ext>
                </a:extLst>
              </p:cNvPr>
              <p:cNvSpPr>
                <a:spLocks/>
              </p:cNvSpPr>
              <p:nvPr/>
            </p:nvSpPr>
            <p:spPr bwMode="auto">
              <a:xfrm>
                <a:off x="495" y="779"/>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3" name="Line 35">
                <a:extLst>
                  <a:ext uri="{FF2B5EF4-FFF2-40B4-BE49-F238E27FC236}">
                    <a16:creationId xmlns:a16="http://schemas.microsoft.com/office/drawing/2014/main" id="{917A7D3B-4419-8710-9343-EE74B68AFC20}"/>
                  </a:ext>
                </a:extLst>
              </p:cNvPr>
              <p:cNvSpPr>
                <a:spLocks noChangeShapeType="1"/>
              </p:cNvSpPr>
              <p:nvPr/>
            </p:nvSpPr>
            <p:spPr bwMode="auto">
              <a:xfrm flipV="1">
                <a:off x="1968" y="350"/>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4" name="Freeform 36">
                <a:extLst>
                  <a:ext uri="{FF2B5EF4-FFF2-40B4-BE49-F238E27FC236}">
                    <a16:creationId xmlns:a16="http://schemas.microsoft.com/office/drawing/2014/main" id="{8280C31E-E6B4-51EF-D9CF-F451E656EA82}"/>
                  </a:ext>
                </a:extLst>
              </p:cNvPr>
              <p:cNvSpPr>
                <a:spLocks/>
              </p:cNvSpPr>
              <p:nvPr/>
            </p:nvSpPr>
            <p:spPr bwMode="auto">
              <a:xfrm>
                <a:off x="1356" y="63"/>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5" name="Freeform 37">
                <a:extLst>
                  <a:ext uri="{FF2B5EF4-FFF2-40B4-BE49-F238E27FC236}">
                    <a16:creationId xmlns:a16="http://schemas.microsoft.com/office/drawing/2014/main" id="{28A35E94-6641-660B-25FB-C653071E55CE}"/>
                  </a:ext>
                </a:extLst>
              </p:cNvPr>
              <p:cNvSpPr>
                <a:spLocks/>
              </p:cNvSpPr>
              <p:nvPr/>
            </p:nvSpPr>
            <p:spPr bwMode="auto">
              <a:xfrm>
                <a:off x="555" y="159"/>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6" name="Freeform 38">
                <a:extLst>
                  <a:ext uri="{FF2B5EF4-FFF2-40B4-BE49-F238E27FC236}">
                    <a16:creationId xmlns:a16="http://schemas.microsoft.com/office/drawing/2014/main" id="{C5B43410-B03D-F598-88D3-2B9E8ADE64FF}"/>
                  </a:ext>
                </a:extLst>
              </p:cNvPr>
              <p:cNvSpPr>
                <a:spLocks/>
              </p:cNvSpPr>
              <p:nvPr/>
            </p:nvSpPr>
            <p:spPr bwMode="auto">
              <a:xfrm>
                <a:off x="102" y="573"/>
                <a:ext cx="551" cy="340"/>
              </a:xfrm>
              <a:custGeom>
                <a:avLst/>
                <a:gdLst>
                  <a:gd name="T0" fmla="*/ 16 w 551"/>
                  <a:gd name="T1" fmla="*/ 53 h 340"/>
                  <a:gd name="T2" fmla="*/ 0 w 551"/>
                  <a:gd name="T3" fmla="*/ 122 h 340"/>
                  <a:gd name="T4" fmla="*/ 10 w 551"/>
                  <a:gd name="T5" fmla="*/ 146 h 340"/>
                  <a:gd name="T6" fmla="*/ 33 w 551"/>
                  <a:gd name="T7" fmla="*/ 184 h 340"/>
                  <a:gd name="T8" fmla="*/ 57 w 551"/>
                  <a:gd name="T9" fmla="*/ 217 h 340"/>
                  <a:gd name="T10" fmla="*/ 85 w 551"/>
                  <a:gd name="T11" fmla="*/ 244 h 340"/>
                  <a:gd name="T12" fmla="*/ 120 w 551"/>
                  <a:gd name="T13" fmla="*/ 271 h 340"/>
                  <a:gd name="T14" fmla="*/ 153 w 551"/>
                  <a:gd name="T15" fmla="*/ 290 h 340"/>
                  <a:gd name="T16" fmla="*/ 189 w 551"/>
                  <a:gd name="T17" fmla="*/ 309 h 340"/>
                  <a:gd name="T18" fmla="*/ 235 w 551"/>
                  <a:gd name="T19" fmla="*/ 325 h 340"/>
                  <a:gd name="T20" fmla="*/ 270 w 551"/>
                  <a:gd name="T21" fmla="*/ 333 h 340"/>
                  <a:gd name="T22" fmla="*/ 312 w 551"/>
                  <a:gd name="T23" fmla="*/ 339 h 340"/>
                  <a:gd name="T24" fmla="*/ 351 w 551"/>
                  <a:gd name="T25" fmla="*/ 339 h 340"/>
                  <a:gd name="T26" fmla="*/ 393 w 551"/>
                  <a:gd name="T27" fmla="*/ 334 h 340"/>
                  <a:gd name="T28" fmla="*/ 436 w 551"/>
                  <a:gd name="T29" fmla="*/ 322 h 340"/>
                  <a:gd name="T30" fmla="*/ 475 w 551"/>
                  <a:gd name="T31" fmla="*/ 303 h 340"/>
                  <a:gd name="T32" fmla="*/ 498 w 551"/>
                  <a:gd name="T33" fmla="*/ 287 h 340"/>
                  <a:gd name="T34" fmla="*/ 526 w 551"/>
                  <a:gd name="T35" fmla="*/ 263 h 340"/>
                  <a:gd name="T36" fmla="*/ 541 w 551"/>
                  <a:gd name="T37" fmla="*/ 243 h 340"/>
                  <a:gd name="T38" fmla="*/ 550 w 551"/>
                  <a:gd name="T39" fmla="*/ 227 h 340"/>
                  <a:gd name="T40" fmla="*/ 550 w 551"/>
                  <a:gd name="T41" fmla="*/ 209 h 340"/>
                  <a:gd name="T42" fmla="*/ 544 w 551"/>
                  <a:gd name="T43" fmla="*/ 187 h 340"/>
                  <a:gd name="T44" fmla="*/ 532 w 551"/>
                  <a:gd name="T45" fmla="*/ 171 h 340"/>
                  <a:gd name="T46" fmla="*/ 523 w 551"/>
                  <a:gd name="T47" fmla="*/ 135 h 340"/>
                  <a:gd name="T48" fmla="*/ 519 w 551"/>
                  <a:gd name="T49" fmla="*/ 116 h 340"/>
                  <a:gd name="T50" fmla="*/ 267 w 551"/>
                  <a:gd name="T51" fmla="*/ 133 h 340"/>
                  <a:gd name="T52" fmla="*/ 234 w 551"/>
                  <a:gd name="T53" fmla="*/ 126 h 340"/>
                  <a:gd name="T54" fmla="*/ 193 w 551"/>
                  <a:gd name="T55" fmla="*/ 114 h 340"/>
                  <a:gd name="T56" fmla="*/ 162 w 551"/>
                  <a:gd name="T57" fmla="*/ 97 h 340"/>
                  <a:gd name="T58" fmla="*/ 129 w 551"/>
                  <a:gd name="T59" fmla="*/ 77 h 340"/>
                  <a:gd name="T60" fmla="*/ 97 w 551"/>
                  <a:gd name="T61" fmla="*/ 48 h 340"/>
                  <a:gd name="T62" fmla="*/ 78 w 551"/>
                  <a:gd name="T63" fmla="*/ 24 h 340"/>
                  <a:gd name="T64" fmla="*/ 60 w 551"/>
                  <a:gd name="T65" fmla="*/ 0 h 340"/>
                  <a:gd name="T66" fmla="*/ 16 w 551"/>
                  <a:gd name="T67" fmla="*/ 53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40">
                    <a:moveTo>
                      <a:pt x="16" y="53"/>
                    </a:moveTo>
                    <a:lnTo>
                      <a:pt x="0" y="122"/>
                    </a:lnTo>
                    <a:lnTo>
                      <a:pt x="10" y="146"/>
                    </a:lnTo>
                    <a:lnTo>
                      <a:pt x="33" y="184"/>
                    </a:lnTo>
                    <a:lnTo>
                      <a:pt x="57" y="217"/>
                    </a:lnTo>
                    <a:lnTo>
                      <a:pt x="85" y="244"/>
                    </a:lnTo>
                    <a:lnTo>
                      <a:pt x="120" y="271"/>
                    </a:lnTo>
                    <a:lnTo>
                      <a:pt x="153" y="290"/>
                    </a:lnTo>
                    <a:lnTo>
                      <a:pt x="189" y="309"/>
                    </a:lnTo>
                    <a:lnTo>
                      <a:pt x="235" y="325"/>
                    </a:lnTo>
                    <a:lnTo>
                      <a:pt x="270" y="333"/>
                    </a:lnTo>
                    <a:lnTo>
                      <a:pt x="312" y="339"/>
                    </a:lnTo>
                    <a:lnTo>
                      <a:pt x="351" y="339"/>
                    </a:lnTo>
                    <a:lnTo>
                      <a:pt x="393" y="334"/>
                    </a:lnTo>
                    <a:lnTo>
                      <a:pt x="436" y="322"/>
                    </a:lnTo>
                    <a:lnTo>
                      <a:pt x="475" y="303"/>
                    </a:lnTo>
                    <a:lnTo>
                      <a:pt x="498" y="287"/>
                    </a:lnTo>
                    <a:lnTo>
                      <a:pt x="526" y="263"/>
                    </a:lnTo>
                    <a:lnTo>
                      <a:pt x="541" y="243"/>
                    </a:lnTo>
                    <a:lnTo>
                      <a:pt x="550" y="227"/>
                    </a:lnTo>
                    <a:lnTo>
                      <a:pt x="550" y="209"/>
                    </a:lnTo>
                    <a:lnTo>
                      <a:pt x="544" y="187"/>
                    </a:lnTo>
                    <a:lnTo>
                      <a:pt x="532" y="171"/>
                    </a:lnTo>
                    <a:lnTo>
                      <a:pt x="523" y="135"/>
                    </a:lnTo>
                    <a:lnTo>
                      <a:pt x="519" y="116"/>
                    </a:lnTo>
                    <a:lnTo>
                      <a:pt x="267" y="133"/>
                    </a:lnTo>
                    <a:lnTo>
                      <a:pt x="234" y="126"/>
                    </a:lnTo>
                    <a:lnTo>
                      <a:pt x="193" y="114"/>
                    </a:lnTo>
                    <a:lnTo>
                      <a:pt x="162" y="97"/>
                    </a:lnTo>
                    <a:lnTo>
                      <a:pt x="129" y="77"/>
                    </a:lnTo>
                    <a:lnTo>
                      <a:pt x="97" y="48"/>
                    </a:lnTo>
                    <a:lnTo>
                      <a:pt x="78" y="24"/>
                    </a:lnTo>
                    <a:lnTo>
                      <a:pt x="60" y="0"/>
                    </a:lnTo>
                    <a:lnTo>
                      <a:pt x="16" y="53"/>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7" name="Freeform 39">
                <a:extLst>
                  <a:ext uri="{FF2B5EF4-FFF2-40B4-BE49-F238E27FC236}">
                    <a16:creationId xmlns:a16="http://schemas.microsoft.com/office/drawing/2014/main" id="{7EB246D3-88DD-1271-6DA8-1A6AD78879A5}"/>
                  </a:ext>
                </a:extLst>
              </p:cNvPr>
              <p:cNvSpPr>
                <a:spLocks/>
              </p:cNvSpPr>
              <p:nvPr/>
            </p:nvSpPr>
            <p:spPr bwMode="auto">
              <a:xfrm>
                <a:off x="82" y="160"/>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8" name="Freeform 40">
                <a:extLst>
                  <a:ext uri="{FF2B5EF4-FFF2-40B4-BE49-F238E27FC236}">
                    <a16:creationId xmlns:a16="http://schemas.microsoft.com/office/drawing/2014/main" id="{9D1A7657-F499-9FFB-7E28-1344CCB465C2}"/>
                  </a:ext>
                </a:extLst>
              </p:cNvPr>
              <p:cNvSpPr>
                <a:spLocks/>
              </p:cNvSpPr>
              <p:nvPr/>
            </p:nvSpPr>
            <p:spPr bwMode="auto">
              <a:xfrm>
                <a:off x="370" y="727"/>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 name="Freeform 41">
                <a:extLst>
                  <a:ext uri="{FF2B5EF4-FFF2-40B4-BE49-F238E27FC236}">
                    <a16:creationId xmlns:a16="http://schemas.microsoft.com/office/drawing/2014/main" id="{D0AEDFED-5B8F-B1FF-23C7-F80B3DCA2FF4}"/>
                  </a:ext>
                </a:extLst>
              </p:cNvPr>
              <p:cNvSpPr>
                <a:spLocks/>
              </p:cNvSpPr>
              <p:nvPr/>
            </p:nvSpPr>
            <p:spPr bwMode="auto">
              <a:xfrm>
                <a:off x="442" y="741"/>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0" name="Freeform 42">
                <a:extLst>
                  <a:ext uri="{FF2B5EF4-FFF2-40B4-BE49-F238E27FC236}">
                    <a16:creationId xmlns:a16="http://schemas.microsoft.com/office/drawing/2014/main" id="{2778D24C-E8DB-8048-D79E-11179DF8E45F}"/>
                  </a:ext>
                </a:extLst>
              </p:cNvPr>
              <p:cNvSpPr>
                <a:spLocks/>
              </p:cNvSpPr>
              <p:nvPr/>
            </p:nvSpPr>
            <p:spPr bwMode="auto">
              <a:xfrm>
                <a:off x="334" y="520"/>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1" name="Freeform 43">
                <a:extLst>
                  <a:ext uri="{FF2B5EF4-FFF2-40B4-BE49-F238E27FC236}">
                    <a16:creationId xmlns:a16="http://schemas.microsoft.com/office/drawing/2014/main" id="{9A5C2E19-B2DF-728A-E901-AB2B6D955717}"/>
                  </a:ext>
                </a:extLst>
              </p:cNvPr>
              <p:cNvSpPr>
                <a:spLocks/>
              </p:cNvSpPr>
              <p:nvPr/>
            </p:nvSpPr>
            <p:spPr bwMode="auto">
              <a:xfrm>
                <a:off x="5049" y="578"/>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2" name="Freeform 44">
                <a:extLst>
                  <a:ext uri="{FF2B5EF4-FFF2-40B4-BE49-F238E27FC236}">
                    <a16:creationId xmlns:a16="http://schemas.microsoft.com/office/drawing/2014/main" id="{3FB6F6E8-29BD-1E91-CAC2-E572D43D58D6}"/>
                  </a:ext>
                </a:extLst>
              </p:cNvPr>
              <p:cNvSpPr>
                <a:spLocks/>
              </p:cNvSpPr>
              <p:nvPr/>
            </p:nvSpPr>
            <p:spPr bwMode="auto">
              <a:xfrm>
                <a:off x="5145" y="160"/>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3" name="Freeform 45">
                <a:extLst>
                  <a:ext uri="{FF2B5EF4-FFF2-40B4-BE49-F238E27FC236}">
                    <a16:creationId xmlns:a16="http://schemas.microsoft.com/office/drawing/2014/main" id="{63115B97-CEE2-4152-05B9-90B2A524AE9B}"/>
                  </a:ext>
                </a:extLst>
              </p:cNvPr>
              <p:cNvSpPr>
                <a:spLocks/>
              </p:cNvSpPr>
              <p:nvPr/>
            </p:nvSpPr>
            <p:spPr bwMode="auto">
              <a:xfrm>
                <a:off x="5176" y="727"/>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4" name="Freeform 46">
                <a:extLst>
                  <a:ext uri="{FF2B5EF4-FFF2-40B4-BE49-F238E27FC236}">
                    <a16:creationId xmlns:a16="http://schemas.microsoft.com/office/drawing/2014/main" id="{3E84E508-1875-CBA5-4140-266C298C7A60}"/>
                  </a:ext>
                </a:extLst>
              </p:cNvPr>
              <p:cNvSpPr>
                <a:spLocks/>
              </p:cNvSpPr>
              <p:nvPr/>
            </p:nvSpPr>
            <p:spPr bwMode="auto">
              <a:xfrm>
                <a:off x="5172" y="740"/>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5" name="Freeform 47">
                <a:extLst>
                  <a:ext uri="{FF2B5EF4-FFF2-40B4-BE49-F238E27FC236}">
                    <a16:creationId xmlns:a16="http://schemas.microsoft.com/office/drawing/2014/main" id="{2539B66E-631A-AA46-7F08-668CDDB02490}"/>
                  </a:ext>
                </a:extLst>
              </p:cNvPr>
              <p:cNvSpPr>
                <a:spLocks/>
              </p:cNvSpPr>
              <p:nvPr/>
            </p:nvSpPr>
            <p:spPr bwMode="auto">
              <a:xfrm>
                <a:off x="5049" y="520"/>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6" name="Freeform 48">
                <a:extLst>
                  <a:ext uri="{FF2B5EF4-FFF2-40B4-BE49-F238E27FC236}">
                    <a16:creationId xmlns:a16="http://schemas.microsoft.com/office/drawing/2014/main" id="{7F3AD72C-EF03-64F1-74B1-B9BB2A3EAE03}"/>
                  </a:ext>
                </a:extLst>
              </p:cNvPr>
              <p:cNvSpPr>
                <a:spLocks/>
              </p:cNvSpPr>
              <p:nvPr/>
            </p:nvSpPr>
            <p:spPr bwMode="auto">
              <a:xfrm>
                <a:off x="4319" y="160"/>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097" name="Rectangle 49">
            <a:extLst>
              <a:ext uri="{FF2B5EF4-FFF2-40B4-BE49-F238E27FC236}">
                <a16:creationId xmlns:a16="http://schemas.microsoft.com/office/drawing/2014/main" id="{E0468A60-EB2B-6CD1-EEE7-113477FF4C0A}"/>
              </a:ext>
            </a:extLst>
          </p:cNvPr>
          <p:cNvSpPr>
            <a:spLocks noGrp="1" noChangeArrowheads="1"/>
          </p:cNvSpPr>
          <p:nvPr>
            <p:ph type="title"/>
          </p:nvPr>
        </p:nvSpPr>
        <p:spPr bwMode="auto">
          <a:xfrm>
            <a:off x="914400" y="9144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98" name="Rectangle 50">
            <a:extLst>
              <a:ext uri="{FF2B5EF4-FFF2-40B4-BE49-F238E27FC236}">
                <a16:creationId xmlns:a16="http://schemas.microsoft.com/office/drawing/2014/main" id="{E1B2DD45-C3B1-25FF-FB39-2B78F6E7C07D}"/>
              </a:ext>
            </a:extLst>
          </p:cNvPr>
          <p:cNvSpPr>
            <a:spLocks noGrp="1" noChangeArrowheads="1"/>
          </p:cNvSpPr>
          <p:nvPr>
            <p:ph type="body" idx="1"/>
          </p:nvPr>
        </p:nvSpPr>
        <p:spPr bwMode="auto">
          <a:xfrm>
            <a:off x="914400" y="22860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99" name="Rectangle 51">
            <a:extLst>
              <a:ext uri="{FF2B5EF4-FFF2-40B4-BE49-F238E27FC236}">
                <a16:creationId xmlns:a16="http://schemas.microsoft.com/office/drawing/2014/main" id="{D0F8C531-D0A4-D40B-3395-1EECF32060D5}"/>
              </a:ext>
            </a:extLst>
          </p:cNvPr>
          <p:cNvSpPr>
            <a:spLocks noGrp="1" noChangeArrowheads="1"/>
          </p:cNvSpPr>
          <p:nvPr>
            <p:ph type="dt" sz="half" idx="2"/>
          </p:nvPr>
        </p:nvSpPr>
        <p:spPr bwMode="auto">
          <a:xfrm>
            <a:off x="914400" y="6326188"/>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fld id="{3CBC1C18-307B-4F68-A007-B5B542270E8D}" type="datetimeFigureOut">
              <a:rPr lang="en-US" smtClean="0"/>
              <a:t>1/8/2023</a:t>
            </a:fld>
            <a:endParaRPr lang="en-US" dirty="0"/>
          </a:p>
        </p:txBody>
      </p:sp>
      <p:sp>
        <p:nvSpPr>
          <p:cNvPr id="2100" name="Rectangle 52">
            <a:extLst>
              <a:ext uri="{FF2B5EF4-FFF2-40B4-BE49-F238E27FC236}">
                <a16:creationId xmlns:a16="http://schemas.microsoft.com/office/drawing/2014/main" id="{A37D036C-2BD1-0604-8B32-5FBB6AE14452}"/>
              </a:ext>
            </a:extLst>
          </p:cNvPr>
          <p:cNvSpPr>
            <a:spLocks noGrp="1" noChangeArrowheads="1"/>
          </p:cNvSpPr>
          <p:nvPr>
            <p:ph type="ftr" sz="quarter" idx="3"/>
          </p:nvPr>
        </p:nvSpPr>
        <p:spPr bwMode="auto">
          <a:xfrm>
            <a:off x="4165600" y="64008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r>
              <a:rPr lang="en-US"/>
              <a:t>
              </a:t>
            </a:r>
            <a:endParaRPr lang="en-US" dirty="0"/>
          </a:p>
        </p:txBody>
      </p:sp>
      <p:sp>
        <p:nvSpPr>
          <p:cNvPr id="2101" name="Rectangle 53">
            <a:extLst>
              <a:ext uri="{FF2B5EF4-FFF2-40B4-BE49-F238E27FC236}">
                <a16:creationId xmlns:a16="http://schemas.microsoft.com/office/drawing/2014/main" id="{A658F996-F1DB-00C5-B236-7295F410A7F3}"/>
              </a:ext>
            </a:extLst>
          </p:cNvPr>
          <p:cNvSpPr>
            <a:spLocks noGrp="1" noChangeArrowheads="1"/>
          </p:cNvSpPr>
          <p:nvPr>
            <p:ph type="sldNum" sz="quarter" idx="4"/>
          </p:nvPr>
        </p:nvSpPr>
        <p:spPr bwMode="auto">
          <a:xfrm>
            <a:off x="8737600" y="6326188"/>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2715169"/>
      </p:ext>
    </p:extLst>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32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32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3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tanzil.net/#17:19" TargetMode="External"/><Relationship Id="rId2" Type="http://schemas.openxmlformats.org/officeDocument/2006/relationships/hyperlink" Target="http://tanzil.net/#17:1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unnah.com/muslim/33/222" TargetMode="External"/><Relationship Id="rId2" Type="http://schemas.openxmlformats.org/officeDocument/2006/relationships/hyperlink" Target="http://sunnah.com/bukhari/83/66" TargetMode="External"/><Relationship Id="rId1" Type="http://schemas.openxmlformats.org/officeDocument/2006/relationships/slideLayout" Target="../slideLayouts/slideLayout2.xml"/><Relationship Id="rId4" Type="http://schemas.openxmlformats.org/officeDocument/2006/relationships/hyperlink" Target="https://sunnah.com/nawawi4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unnah.com/abudawud/26/2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nnah.com/muslim/33/222" TargetMode="External"/><Relationship Id="rId2" Type="http://schemas.openxmlformats.org/officeDocument/2006/relationships/hyperlink" Target="https://sunnah.com/bukhari/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16674-65B7-CF88-1372-9DD253013A81}"/>
              </a:ext>
            </a:extLst>
          </p:cNvPr>
          <p:cNvSpPr>
            <a:spLocks noGrp="1"/>
          </p:cNvSpPr>
          <p:nvPr>
            <p:ph type="ctrTitle" sz="quarter"/>
          </p:nvPr>
        </p:nvSpPr>
        <p:spPr/>
        <p:txBody>
          <a:bodyPr/>
          <a:lstStyle/>
          <a:p>
            <a:r>
              <a:rPr lang="en-US" b="1" dirty="0"/>
              <a:t>Hadith 1: Actions based on Intentions </a:t>
            </a:r>
            <a:br>
              <a:rPr lang="en-US" b="1" dirty="0"/>
            </a:br>
            <a:endParaRPr lang="en-US" dirty="0"/>
          </a:p>
        </p:txBody>
      </p:sp>
      <p:sp>
        <p:nvSpPr>
          <p:cNvPr id="3" name="Subtitle 2">
            <a:extLst>
              <a:ext uri="{FF2B5EF4-FFF2-40B4-BE49-F238E27FC236}">
                <a16:creationId xmlns:a16="http://schemas.microsoft.com/office/drawing/2014/main" id="{28E64A3D-E1EB-23BB-ADB2-A1812DA65396}"/>
              </a:ext>
            </a:extLst>
          </p:cNvPr>
          <p:cNvSpPr>
            <a:spLocks noGrp="1"/>
          </p:cNvSpPr>
          <p:nvPr>
            <p:ph type="subTitle" sz="quarter" idx="1"/>
          </p:nvPr>
        </p:nvSpPr>
        <p:spPr>
          <a:xfrm>
            <a:off x="1828800" y="3261360"/>
            <a:ext cx="8534400" cy="3398520"/>
          </a:xfrm>
        </p:spPr>
        <p:txBody>
          <a:bodyPr/>
          <a:lstStyle/>
          <a:p>
            <a:r>
              <a:rPr lang="en-US" i="1" dirty="0"/>
              <a:t>A Summary based on some major commentaries including Imam Ibn Rajab and Shaikh J. </a:t>
            </a:r>
            <a:r>
              <a:rPr lang="en-US" i="1" dirty="0" err="1"/>
              <a:t>Zarabozo</a:t>
            </a:r>
            <a:endParaRPr lang="en-US" i="1" dirty="0"/>
          </a:p>
          <a:p>
            <a:endParaRPr lang="en-US" dirty="0"/>
          </a:p>
          <a:p>
            <a:r>
              <a:rPr lang="en-US" sz="1800" dirty="0"/>
              <a:t>Compiled by Ishaq Zahid</a:t>
            </a:r>
          </a:p>
          <a:p>
            <a:endParaRPr lang="en-US" sz="1800" dirty="0"/>
          </a:p>
          <a:p>
            <a:r>
              <a:rPr lang="en-US" sz="2800" i="1" dirty="0"/>
              <a:t>“The pious forefathers preferred to begin all their meetings and gatherings with this hadith.”</a:t>
            </a:r>
          </a:p>
          <a:p>
            <a:endParaRPr lang="en-US" dirty="0"/>
          </a:p>
        </p:txBody>
      </p:sp>
    </p:spTree>
    <p:extLst>
      <p:ext uri="{BB962C8B-B14F-4D97-AF65-F5344CB8AC3E}">
        <p14:creationId xmlns:p14="http://schemas.microsoft.com/office/powerpoint/2010/main" val="4227431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10C7D-9E76-1345-E21D-4EBF68E61E31}"/>
              </a:ext>
            </a:extLst>
          </p:cNvPr>
          <p:cNvSpPr>
            <a:spLocks noGrp="1"/>
          </p:cNvSpPr>
          <p:nvPr>
            <p:ph type="title"/>
          </p:nvPr>
        </p:nvSpPr>
        <p:spPr/>
        <p:txBody>
          <a:bodyPr/>
          <a:lstStyle/>
          <a:p>
            <a:r>
              <a:rPr lang="en-US" b="1" dirty="0"/>
              <a:t>Vocabulary </a:t>
            </a:r>
            <a:endParaRPr lang="en-US" dirty="0"/>
          </a:p>
        </p:txBody>
      </p:sp>
      <p:sp>
        <p:nvSpPr>
          <p:cNvPr id="3" name="Content Placeholder 2">
            <a:extLst>
              <a:ext uri="{FF2B5EF4-FFF2-40B4-BE49-F238E27FC236}">
                <a16:creationId xmlns:a16="http://schemas.microsoft.com/office/drawing/2014/main" id="{962D9CEE-EE1C-3F96-5649-D71B3357E7EA}"/>
              </a:ext>
            </a:extLst>
          </p:cNvPr>
          <p:cNvSpPr>
            <a:spLocks noGrp="1"/>
          </p:cNvSpPr>
          <p:nvPr>
            <p:ph idx="1"/>
          </p:nvPr>
        </p:nvSpPr>
        <p:spPr/>
        <p:txBody>
          <a:bodyPr/>
          <a:lstStyle/>
          <a:p>
            <a:pPr marL="0" indent="0">
              <a:buNone/>
            </a:pPr>
            <a:r>
              <a:rPr lang="en-US" sz="2000" b="1" dirty="0"/>
              <a:t>Reference: [2. p.92]</a:t>
            </a:r>
          </a:p>
          <a:p>
            <a:pPr marL="0" indent="0" algn="ctr">
              <a:buNone/>
            </a:pPr>
            <a:r>
              <a:rPr lang="ar-SA" sz="4800" b="1" dirty="0"/>
              <a:t>إنَّما</a:t>
            </a:r>
            <a:endParaRPr lang="en-US" sz="4800" b="1" dirty="0"/>
          </a:p>
          <a:p>
            <a:pPr marL="0" indent="0">
              <a:buNone/>
            </a:pPr>
            <a:r>
              <a:rPr lang="ar-SA" dirty="0"/>
              <a:t> إنَّما </a:t>
            </a:r>
            <a:r>
              <a:rPr lang="en-US" dirty="0"/>
              <a:t>may be exclusive as in this Hadith or in </a:t>
            </a:r>
            <a:r>
              <a:rPr lang="ar-SA" dirty="0"/>
              <a:t>سورة التحريم</a:t>
            </a:r>
            <a:r>
              <a:rPr lang="en-US" dirty="0"/>
              <a:t>  </a:t>
            </a:r>
          </a:p>
          <a:p>
            <a:pPr marL="0" indent="0">
              <a:buNone/>
            </a:pPr>
            <a:r>
              <a:rPr lang="ar-SA" b="1" dirty="0"/>
              <a:t>إِنَّمَا تُجْزَوْنَ مَا كُنتُمْ تَعْمَلُونَ ﴿٧﴾</a:t>
            </a:r>
            <a:endParaRPr lang="en-US" b="1" dirty="0"/>
          </a:p>
          <a:p>
            <a:pPr marL="0" indent="0">
              <a:buNone/>
            </a:pPr>
            <a:r>
              <a:rPr lang="en-US" dirty="0"/>
              <a:t>Or relatively exclusive as in </a:t>
            </a:r>
            <a:r>
              <a:rPr lang="ar-SA" dirty="0"/>
              <a:t>سورة محمد</a:t>
            </a:r>
            <a:r>
              <a:rPr lang="en-US" dirty="0"/>
              <a:t> </a:t>
            </a:r>
          </a:p>
          <a:p>
            <a:pPr marL="0" indent="0">
              <a:buNone/>
            </a:pPr>
            <a:r>
              <a:rPr lang="ar-SA" dirty="0"/>
              <a:t>إِنَّمَا الْحَيَاةُ الدُّنْيَا لَعِبٌ وَلَهْوٌ ۚ وَإِن تُؤْمِنُوا وَتَتَّقُوا يُؤْتِكُمْ أُجُورَكُمْ وَلَا يَسْأَلْكُمْ أَمْوَالَكُمْ ﴿٣٦﴾</a:t>
            </a:r>
          </a:p>
          <a:p>
            <a:pPr marL="0" indent="0">
              <a:buNone/>
            </a:pPr>
            <a:endParaRPr lang="en-US" b="1" dirty="0"/>
          </a:p>
        </p:txBody>
      </p:sp>
    </p:spTree>
    <p:extLst>
      <p:ext uri="{BB962C8B-B14F-4D97-AF65-F5344CB8AC3E}">
        <p14:creationId xmlns:p14="http://schemas.microsoft.com/office/powerpoint/2010/main" val="2453676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7A42-80F1-F1E7-2D8D-0451940B931C}"/>
              </a:ext>
            </a:extLst>
          </p:cNvPr>
          <p:cNvSpPr>
            <a:spLocks noGrp="1"/>
          </p:cNvSpPr>
          <p:nvPr>
            <p:ph type="title"/>
          </p:nvPr>
        </p:nvSpPr>
        <p:spPr/>
        <p:txBody>
          <a:bodyPr/>
          <a:lstStyle/>
          <a:p>
            <a:r>
              <a:rPr lang="en-US" dirty="0"/>
              <a:t>Three of the many meanings of letter “</a:t>
            </a:r>
            <a:r>
              <a:rPr lang="en-US" dirty="0" err="1"/>
              <a:t>ba</a:t>
            </a:r>
            <a:r>
              <a:rPr lang="en-US" dirty="0"/>
              <a:t>” </a:t>
            </a:r>
            <a:r>
              <a:rPr lang="ar-SA" dirty="0"/>
              <a:t>ب </a:t>
            </a:r>
            <a:endParaRPr lang="en-US" dirty="0"/>
          </a:p>
        </p:txBody>
      </p:sp>
      <p:sp>
        <p:nvSpPr>
          <p:cNvPr id="3" name="Content Placeholder 2">
            <a:extLst>
              <a:ext uri="{FF2B5EF4-FFF2-40B4-BE49-F238E27FC236}">
                <a16:creationId xmlns:a16="http://schemas.microsoft.com/office/drawing/2014/main" id="{4A0C6BF9-2ECD-0029-E010-2A9D04F0BDF4}"/>
              </a:ext>
            </a:extLst>
          </p:cNvPr>
          <p:cNvSpPr>
            <a:spLocks noGrp="1"/>
          </p:cNvSpPr>
          <p:nvPr>
            <p:ph idx="1"/>
          </p:nvPr>
        </p:nvSpPr>
        <p:spPr/>
        <p:txBody>
          <a:bodyPr/>
          <a:lstStyle/>
          <a:p>
            <a:pPr marL="514350" indent="-514350">
              <a:buFont typeface="+mj-lt"/>
              <a:buAutoNum type="arabicPeriod"/>
            </a:pPr>
            <a:r>
              <a:rPr lang="en-US" dirty="0"/>
              <a:t> Ba of accompaniment </a:t>
            </a:r>
            <a:r>
              <a:rPr lang="ar-SA" dirty="0"/>
              <a:t>ب المصابيح: “</a:t>
            </a:r>
            <a:r>
              <a:rPr lang="en-US" dirty="0"/>
              <a:t>  Actions are accompanied by intentions</a:t>
            </a:r>
          </a:p>
          <a:p>
            <a:pPr marL="514350" indent="-514350">
              <a:buFont typeface="+mj-lt"/>
              <a:buAutoNum type="arabicPeriod"/>
            </a:pPr>
            <a:r>
              <a:rPr lang="en-US" dirty="0"/>
              <a:t>Ba of causation:  </a:t>
            </a:r>
            <a:r>
              <a:rPr lang="ar-SA" dirty="0"/>
              <a:t>ب الاسبابية “</a:t>
            </a:r>
            <a:r>
              <a:rPr lang="en-US" dirty="0"/>
              <a:t>  Actions are caused by intentions.” (Strongest view)</a:t>
            </a:r>
          </a:p>
          <a:p>
            <a:pPr marL="514350" indent="-514350">
              <a:buFont typeface="+mj-lt"/>
              <a:buAutoNum type="arabicPeriod"/>
            </a:pPr>
            <a:r>
              <a:rPr lang="en-US" dirty="0"/>
              <a:t>Ba of aid: </a:t>
            </a:r>
            <a:r>
              <a:rPr lang="ar-SA" dirty="0"/>
              <a:t>ب الاستعانة“</a:t>
            </a:r>
            <a:r>
              <a:rPr lang="en-US" dirty="0"/>
              <a:t>  Actions are done with the help of intentions.”</a:t>
            </a:r>
          </a:p>
          <a:p>
            <a:pPr marL="0" indent="0">
              <a:buNone/>
            </a:pPr>
            <a:endParaRPr lang="en-US" dirty="0"/>
          </a:p>
        </p:txBody>
      </p:sp>
    </p:spTree>
    <p:extLst>
      <p:ext uri="{BB962C8B-B14F-4D97-AF65-F5344CB8AC3E}">
        <p14:creationId xmlns:p14="http://schemas.microsoft.com/office/powerpoint/2010/main" val="3179270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0F11B-D588-F632-0034-A732BFA7DD4E}"/>
              </a:ext>
            </a:extLst>
          </p:cNvPr>
          <p:cNvSpPr>
            <a:spLocks noGrp="1"/>
          </p:cNvSpPr>
          <p:nvPr>
            <p:ph type="title"/>
          </p:nvPr>
        </p:nvSpPr>
        <p:spPr/>
        <p:txBody>
          <a:bodyPr/>
          <a:lstStyle/>
          <a:p>
            <a:r>
              <a:rPr lang="en-US" dirty="0" err="1"/>
              <a:t>Niyyah</a:t>
            </a:r>
            <a:r>
              <a:rPr lang="en-US" dirty="0"/>
              <a:t> – Its Meaning</a:t>
            </a:r>
          </a:p>
        </p:txBody>
      </p:sp>
      <p:sp>
        <p:nvSpPr>
          <p:cNvPr id="3" name="Content Placeholder 2">
            <a:extLst>
              <a:ext uri="{FF2B5EF4-FFF2-40B4-BE49-F238E27FC236}">
                <a16:creationId xmlns:a16="http://schemas.microsoft.com/office/drawing/2014/main" id="{7807F8AB-D46B-1FBD-1269-E4E73DA5E309}"/>
              </a:ext>
            </a:extLst>
          </p:cNvPr>
          <p:cNvSpPr>
            <a:spLocks noGrp="1"/>
          </p:cNvSpPr>
          <p:nvPr>
            <p:ph idx="1"/>
          </p:nvPr>
        </p:nvSpPr>
        <p:spPr/>
        <p:txBody>
          <a:bodyPr/>
          <a:lstStyle/>
          <a:p>
            <a:r>
              <a:rPr lang="en-US" b="1" dirty="0"/>
              <a:t>The meaning of </a:t>
            </a:r>
            <a:r>
              <a:rPr lang="en-US" b="1" dirty="0" err="1"/>
              <a:t>niyyah</a:t>
            </a:r>
            <a:r>
              <a:rPr lang="en-US" b="1" dirty="0"/>
              <a:t> </a:t>
            </a:r>
            <a:r>
              <a:rPr lang="ar-SA" b="1" dirty="0"/>
              <a:t>النية</a:t>
            </a:r>
            <a:r>
              <a:rPr lang="ar-SA" dirty="0"/>
              <a:t> </a:t>
            </a:r>
            <a:r>
              <a:rPr lang="en-US" dirty="0"/>
              <a:t>: endeavor, intention, purpose, resolution, goal, aim, resolve, determination, and so forth. It is not just a thought that comes to one's mind but it is a determination, want and aspiration to do something. [1]</a:t>
            </a:r>
          </a:p>
        </p:txBody>
      </p:sp>
    </p:spTree>
    <p:extLst>
      <p:ext uri="{BB962C8B-B14F-4D97-AF65-F5344CB8AC3E}">
        <p14:creationId xmlns:p14="http://schemas.microsoft.com/office/powerpoint/2010/main" val="4210816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04EEE-24B6-763B-B5D1-2E2766011FDF}"/>
              </a:ext>
            </a:extLst>
          </p:cNvPr>
          <p:cNvSpPr>
            <a:spLocks noGrp="1"/>
          </p:cNvSpPr>
          <p:nvPr>
            <p:ph type="title"/>
          </p:nvPr>
        </p:nvSpPr>
        <p:spPr/>
        <p:txBody>
          <a:bodyPr/>
          <a:lstStyle/>
          <a:p>
            <a:r>
              <a:rPr lang="en-US" dirty="0" err="1"/>
              <a:t>Niyyah</a:t>
            </a:r>
            <a:r>
              <a:rPr lang="en-US" dirty="0"/>
              <a:t> – Its Place: Heart</a:t>
            </a:r>
          </a:p>
        </p:txBody>
      </p:sp>
      <p:sp>
        <p:nvSpPr>
          <p:cNvPr id="3" name="Content Placeholder 2">
            <a:extLst>
              <a:ext uri="{FF2B5EF4-FFF2-40B4-BE49-F238E27FC236}">
                <a16:creationId xmlns:a16="http://schemas.microsoft.com/office/drawing/2014/main" id="{58D95A23-D799-4820-D752-7D1D56110E47}"/>
              </a:ext>
            </a:extLst>
          </p:cNvPr>
          <p:cNvSpPr>
            <a:spLocks noGrp="1"/>
          </p:cNvSpPr>
          <p:nvPr>
            <p:ph idx="1"/>
          </p:nvPr>
        </p:nvSpPr>
        <p:spPr/>
        <p:txBody>
          <a:bodyPr/>
          <a:lstStyle/>
          <a:p>
            <a:pPr marL="0" indent="0">
              <a:buNone/>
            </a:pPr>
            <a:r>
              <a:rPr lang="en-US" b="1" dirty="0"/>
              <a:t>Ibn </a:t>
            </a:r>
            <a:r>
              <a:rPr lang="en-US" b="1" dirty="0" err="1"/>
              <a:t>Taimiya</a:t>
            </a:r>
            <a:r>
              <a:rPr lang="en-US" b="1" dirty="0"/>
              <a:t>:</a:t>
            </a:r>
          </a:p>
          <a:p>
            <a:r>
              <a:rPr lang="en-US" dirty="0"/>
              <a:t>The scholars agree that the "place of the </a:t>
            </a:r>
            <a:r>
              <a:rPr lang="en-US" dirty="0" err="1"/>
              <a:t>niyyah</a:t>
            </a:r>
            <a:r>
              <a:rPr lang="en-US" dirty="0"/>
              <a:t>" is the heart or the conscience and it is not the tongue. </a:t>
            </a:r>
          </a:p>
          <a:p>
            <a:r>
              <a:rPr lang="en-US" dirty="0"/>
              <a:t>What this means is that making a statement is not the same thing as having an intention to do something. </a:t>
            </a:r>
          </a:p>
          <a:p>
            <a:pPr marL="0" indent="0">
              <a:buNone/>
            </a:pPr>
            <a:endParaRPr lang="en-US" dirty="0"/>
          </a:p>
        </p:txBody>
      </p:sp>
    </p:spTree>
    <p:extLst>
      <p:ext uri="{BB962C8B-B14F-4D97-AF65-F5344CB8AC3E}">
        <p14:creationId xmlns:p14="http://schemas.microsoft.com/office/powerpoint/2010/main" val="961386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6623C-ECEC-ED8D-C408-4742242A75A5}"/>
              </a:ext>
            </a:extLst>
          </p:cNvPr>
          <p:cNvSpPr>
            <a:spLocks noGrp="1"/>
          </p:cNvSpPr>
          <p:nvPr>
            <p:ph type="title"/>
          </p:nvPr>
        </p:nvSpPr>
        <p:spPr/>
        <p:txBody>
          <a:bodyPr/>
          <a:lstStyle/>
          <a:p>
            <a:r>
              <a:rPr lang="en-US" dirty="0"/>
              <a:t>Words in the Quran similar to </a:t>
            </a:r>
            <a:r>
              <a:rPr lang="en-US" dirty="0" err="1"/>
              <a:t>niyyah</a:t>
            </a:r>
            <a:endParaRPr lang="en-US" dirty="0"/>
          </a:p>
        </p:txBody>
      </p:sp>
      <p:sp>
        <p:nvSpPr>
          <p:cNvPr id="3" name="Content Placeholder 2">
            <a:extLst>
              <a:ext uri="{FF2B5EF4-FFF2-40B4-BE49-F238E27FC236}">
                <a16:creationId xmlns:a16="http://schemas.microsoft.com/office/drawing/2014/main" id="{BB00D7C4-41DE-5A2F-30F8-4E7A2991327C}"/>
              </a:ext>
            </a:extLst>
          </p:cNvPr>
          <p:cNvSpPr>
            <a:spLocks noGrp="1"/>
          </p:cNvSpPr>
          <p:nvPr>
            <p:ph idx="1"/>
          </p:nvPr>
        </p:nvSpPr>
        <p:spPr/>
        <p:txBody>
          <a:bodyPr/>
          <a:lstStyle/>
          <a:p>
            <a:pPr marL="0" indent="0" algn="ctr">
              <a:buNone/>
            </a:pPr>
            <a:r>
              <a:rPr lang="ar-SA" sz="4400" b="1" dirty="0"/>
              <a:t>النية، الإرادة ، القصد، العزم [1]</a:t>
            </a:r>
          </a:p>
          <a:p>
            <a:pPr marL="0" indent="0">
              <a:buNone/>
            </a:pPr>
            <a:endParaRPr lang="en-US" dirty="0"/>
          </a:p>
          <a:p>
            <a:pPr marL="0" indent="0" algn="ctr">
              <a:buNone/>
            </a:pPr>
            <a:r>
              <a:rPr lang="en-US" dirty="0"/>
              <a:t>The Word </a:t>
            </a:r>
            <a:r>
              <a:rPr lang="en-US" dirty="0" err="1"/>
              <a:t>Niyyah</a:t>
            </a:r>
            <a:r>
              <a:rPr lang="en-US" dirty="0"/>
              <a:t> itself is not in the Quran </a:t>
            </a:r>
          </a:p>
          <a:p>
            <a:endParaRPr lang="en-US" dirty="0"/>
          </a:p>
        </p:txBody>
      </p:sp>
    </p:spTree>
    <p:extLst>
      <p:ext uri="{BB962C8B-B14F-4D97-AF65-F5344CB8AC3E}">
        <p14:creationId xmlns:p14="http://schemas.microsoft.com/office/powerpoint/2010/main" val="2272733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3DE87-8EC5-F86F-E73B-CFE13B00EA8F}"/>
              </a:ext>
            </a:extLst>
          </p:cNvPr>
          <p:cNvSpPr>
            <a:spLocks noGrp="1"/>
          </p:cNvSpPr>
          <p:nvPr>
            <p:ph type="title"/>
          </p:nvPr>
        </p:nvSpPr>
        <p:spPr/>
        <p:txBody>
          <a:bodyPr/>
          <a:lstStyle/>
          <a:p>
            <a:r>
              <a:rPr lang="en-US" dirty="0"/>
              <a:t>Word </a:t>
            </a:r>
            <a:r>
              <a:rPr lang="en-US" dirty="0" err="1"/>
              <a:t>Iraada</a:t>
            </a:r>
            <a:r>
              <a:rPr lang="en-US" dirty="0"/>
              <a:t>: </a:t>
            </a:r>
            <a:r>
              <a:rPr lang="ar-SA" dirty="0"/>
              <a:t>الإرادة </a:t>
            </a:r>
            <a:endParaRPr lang="en-US" dirty="0"/>
          </a:p>
        </p:txBody>
      </p:sp>
      <p:sp>
        <p:nvSpPr>
          <p:cNvPr id="3" name="Content Placeholder 2">
            <a:extLst>
              <a:ext uri="{FF2B5EF4-FFF2-40B4-BE49-F238E27FC236}">
                <a16:creationId xmlns:a16="http://schemas.microsoft.com/office/drawing/2014/main" id="{52A9BD51-1D13-D358-65F4-F69E7B417C27}"/>
              </a:ext>
            </a:extLst>
          </p:cNvPr>
          <p:cNvSpPr>
            <a:spLocks noGrp="1"/>
          </p:cNvSpPr>
          <p:nvPr>
            <p:ph idx="1"/>
          </p:nvPr>
        </p:nvSpPr>
        <p:spPr/>
        <p:txBody>
          <a:bodyPr/>
          <a:lstStyle/>
          <a:p>
            <a:pPr marL="0" indent="0">
              <a:buNone/>
            </a:pPr>
            <a:r>
              <a:rPr lang="ar-SA" dirty="0"/>
              <a:t>الإرادة </a:t>
            </a:r>
            <a:r>
              <a:rPr lang="en-US" dirty="0"/>
              <a:t>  volition </a:t>
            </a:r>
          </a:p>
          <a:p>
            <a:pPr marL="0" indent="0">
              <a:buNone/>
            </a:pPr>
            <a:r>
              <a:rPr lang="en-US" dirty="0"/>
              <a:t>The </a:t>
            </a:r>
            <a:r>
              <a:rPr lang="en-US" dirty="0" err="1"/>
              <a:t>niyyah</a:t>
            </a:r>
            <a:r>
              <a:rPr lang="en-US" dirty="0"/>
              <a:t> is a subset of what </a:t>
            </a:r>
            <a:r>
              <a:rPr lang="en-US" dirty="0" err="1"/>
              <a:t>iraada</a:t>
            </a:r>
            <a:r>
              <a:rPr lang="en-US" dirty="0"/>
              <a:t> or will encompasses. </a:t>
            </a:r>
            <a:r>
              <a:rPr lang="en-US" dirty="0" err="1"/>
              <a:t>Iraada</a:t>
            </a:r>
            <a:r>
              <a:rPr lang="en-US" dirty="0"/>
              <a:t>, according to al-</a:t>
            </a:r>
            <a:r>
              <a:rPr lang="en-US" dirty="0" err="1"/>
              <a:t>Qaradai</a:t>
            </a:r>
            <a:r>
              <a:rPr lang="en-US" dirty="0"/>
              <a:t>, encompasses intention, resolve, consideration, desire, purpose, choice and will. </a:t>
            </a:r>
          </a:p>
          <a:p>
            <a:pPr marL="0" indent="0" algn="r">
              <a:buNone/>
            </a:pPr>
            <a:r>
              <a:rPr lang="ar-SA" dirty="0"/>
              <a:t>مَّن كَانَ يُرِيدُ الْعَاجِلَةَ عَجَّلْنَا لَهُ فِيهَا مَا نَشَاءُ لِمَن نُّرِيدُ ثُمَّ جَعَلْنَا لَهُ جَهَنَّمَ يَصْلَاهَا مَذْمُومًا مَّدْحُورًا ﴿</a:t>
            </a:r>
            <a:r>
              <a:rPr lang="ar-SA" dirty="0">
                <a:hlinkClick r:id="rId2">
                  <a:extLst>
                    <a:ext uri="{A12FA001-AC4F-418D-AE19-62706E023703}">
                      <ahyp:hlinkClr xmlns:ahyp="http://schemas.microsoft.com/office/drawing/2018/hyperlinkcolor" val="tx"/>
                    </a:ext>
                  </a:extLst>
                </a:hlinkClick>
              </a:rPr>
              <a:t>١٨</a:t>
            </a:r>
            <a:r>
              <a:rPr lang="ar-SA" dirty="0"/>
              <a:t>﴾ وَمَنْ أَرَادَ الْآخِرَةَ وَسَعَىٰلَهَا سَعْيَهَا وَهُوَ مُؤْمِنٌ فَأُولَـٰئِكَ كَانَ سَعْيُهُم مَّشْكُورًا ﴿</a:t>
            </a:r>
            <a:r>
              <a:rPr lang="ar-SA" dirty="0">
                <a:hlinkClick r:id="rId3">
                  <a:extLst>
                    <a:ext uri="{A12FA001-AC4F-418D-AE19-62706E023703}">
                      <ahyp:hlinkClr xmlns:ahyp="http://schemas.microsoft.com/office/drawing/2018/hyperlinkcolor" val="tx"/>
                    </a:ext>
                  </a:extLst>
                </a:hlinkClick>
              </a:rPr>
              <a:t>١٩</a:t>
            </a:r>
            <a:r>
              <a:rPr lang="ar-SA" dirty="0"/>
              <a:t>﴾. سورة الإسراء</a:t>
            </a:r>
          </a:p>
          <a:p>
            <a:pPr marL="0" indent="0" algn="r">
              <a:buNone/>
            </a:pPr>
            <a:endParaRPr lang="en-US" dirty="0">
              <a:latin typeface="Arabic Typesetting" panose="03020402040406030203" pitchFamily="66" charset="-78"/>
              <a:cs typeface="Arabic Typesetting" panose="03020402040406030203" pitchFamily="66" charset="-78"/>
            </a:endParaRPr>
          </a:p>
          <a:p>
            <a:pPr marL="0" indent="0">
              <a:buNone/>
            </a:pPr>
            <a:endParaRPr lang="en-US" dirty="0"/>
          </a:p>
        </p:txBody>
      </p:sp>
    </p:spTree>
    <p:extLst>
      <p:ext uri="{BB962C8B-B14F-4D97-AF65-F5344CB8AC3E}">
        <p14:creationId xmlns:p14="http://schemas.microsoft.com/office/powerpoint/2010/main" val="105540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A2A7E-5B58-30A4-C2A8-F0977FAC0520}"/>
              </a:ext>
            </a:extLst>
          </p:cNvPr>
          <p:cNvSpPr>
            <a:spLocks noGrp="1"/>
          </p:cNvSpPr>
          <p:nvPr>
            <p:ph type="title"/>
          </p:nvPr>
        </p:nvSpPr>
        <p:spPr/>
        <p:txBody>
          <a:bodyPr/>
          <a:lstStyle/>
          <a:p>
            <a:r>
              <a:rPr lang="ar-SA" b="1" dirty="0"/>
              <a:t>قصد </a:t>
            </a:r>
            <a:r>
              <a:rPr lang="en-US" b="1" dirty="0"/>
              <a:t>   </a:t>
            </a:r>
            <a:r>
              <a:rPr lang="en-US" dirty="0"/>
              <a:t>purpose </a:t>
            </a:r>
          </a:p>
        </p:txBody>
      </p:sp>
      <p:sp>
        <p:nvSpPr>
          <p:cNvPr id="3" name="Content Placeholder 2">
            <a:extLst>
              <a:ext uri="{FF2B5EF4-FFF2-40B4-BE49-F238E27FC236}">
                <a16:creationId xmlns:a16="http://schemas.microsoft.com/office/drawing/2014/main" id="{19391F14-777B-4A92-4C21-8C72F268E1DD}"/>
              </a:ext>
            </a:extLst>
          </p:cNvPr>
          <p:cNvSpPr>
            <a:spLocks noGrp="1"/>
          </p:cNvSpPr>
          <p:nvPr>
            <p:ph idx="1"/>
          </p:nvPr>
        </p:nvSpPr>
        <p:spPr/>
        <p:txBody>
          <a:bodyPr/>
          <a:lstStyle/>
          <a:p>
            <a:pPr marL="0" indent="0">
              <a:buNone/>
            </a:pPr>
            <a:r>
              <a:rPr lang="ar-SA" b="1" dirty="0"/>
              <a:t>قصد</a:t>
            </a:r>
            <a:r>
              <a:rPr lang="en-US" b="1" dirty="0"/>
              <a:t>   </a:t>
            </a:r>
            <a:r>
              <a:rPr lang="en-US" dirty="0"/>
              <a:t>“purpose” implies turning toward something and desiring it. It can be used for something a person wants for himself or from others (as opposed to </a:t>
            </a:r>
            <a:r>
              <a:rPr lang="en-US" dirty="0" err="1"/>
              <a:t>niyyah</a:t>
            </a:r>
            <a:r>
              <a:rPr lang="en-US" dirty="0"/>
              <a:t>).  The  word </a:t>
            </a:r>
            <a:r>
              <a:rPr lang="en-US" b="1" dirty="0" err="1"/>
              <a:t>qasd</a:t>
            </a:r>
            <a:r>
              <a:rPr lang="en-US" dirty="0"/>
              <a:t> can only be used for an act which is within the ability of the person himself while </a:t>
            </a:r>
            <a:r>
              <a:rPr lang="en-US" dirty="0" err="1"/>
              <a:t>niyyah</a:t>
            </a:r>
            <a:r>
              <a:rPr lang="en-US" dirty="0"/>
              <a:t> can be used for an act that is beyond a person's ability. </a:t>
            </a:r>
          </a:p>
          <a:p>
            <a:pPr marL="0" indent="0">
              <a:buNone/>
            </a:pPr>
            <a:endParaRPr lang="en-US" dirty="0"/>
          </a:p>
        </p:txBody>
      </p:sp>
    </p:spTree>
    <p:extLst>
      <p:ext uri="{BB962C8B-B14F-4D97-AF65-F5344CB8AC3E}">
        <p14:creationId xmlns:p14="http://schemas.microsoft.com/office/powerpoint/2010/main" val="2785504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8B8A2-8E41-7CEA-0D87-3A6F2D6D1EEF}"/>
              </a:ext>
            </a:extLst>
          </p:cNvPr>
          <p:cNvSpPr>
            <a:spLocks noGrp="1"/>
          </p:cNvSpPr>
          <p:nvPr>
            <p:ph type="title"/>
          </p:nvPr>
        </p:nvSpPr>
        <p:spPr/>
        <p:txBody>
          <a:bodyPr/>
          <a:lstStyle/>
          <a:p>
            <a:r>
              <a:rPr lang="ar-SA" dirty="0"/>
              <a:t>عزم </a:t>
            </a:r>
            <a:r>
              <a:rPr lang="en-US" dirty="0"/>
              <a:t>is the resolve of the heart to fulfill a matter. </a:t>
            </a:r>
          </a:p>
        </p:txBody>
      </p:sp>
      <p:sp>
        <p:nvSpPr>
          <p:cNvPr id="3" name="Content Placeholder 2">
            <a:extLst>
              <a:ext uri="{FF2B5EF4-FFF2-40B4-BE49-F238E27FC236}">
                <a16:creationId xmlns:a16="http://schemas.microsoft.com/office/drawing/2014/main" id="{28FA55FA-C109-6AB2-544E-099A99734C87}"/>
              </a:ext>
            </a:extLst>
          </p:cNvPr>
          <p:cNvSpPr>
            <a:spLocks noGrp="1"/>
          </p:cNvSpPr>
          <p:nvPr>
            <p:ph idx="1"/>
          </p:nvPr>
        </p:nvSpPr>
        <p:spPr/>
        <p:txBody>
          <a:bodyPr/>
          <a:lstStyle/>
          <a:p>
            <a:pPr marL="0" indent="0">
              <a:buNone/>
            </a:pPr>
            <a:r>
              <a:rPr lang="en-US" dirty="0"/>
              <a:t>In the Quran it has four meanings: </a:t>
            </a:r>
          </a:p>
          <a:p>
            <a:pPr marL="0" indent="0">
              <a:buNone/>
            </a:pPr>
            <a:r>
              <a:rPr lang="en-US" dirty="0"/>
              <a:t>          purpose, patience, resolve and fulfillment. </a:t>
            </a:r>
          </a:p>
          <a:p>
            <a:pPr marL="0" indent="0">
              <a:buNone/>
            </a:pPr>
            <a:r>
              <a:rPr lang="en-US" dirty="0"/>
              <a:t>It also implies resolve to do something without any hesitation or doubt concerning that matter. Of the different terms, </a:t>
            </a:r>
            <a:r>
              <a:rPr lang="en-US" b="1" dirty="0" err="1"/>
              <a:t>azm</a:t>
            </a:r>
            <a:r>
              <a:rPr lang="en-US" dirty="0"/>
              <a:t> is the strongest with respect to having a resolve to do something. In fact, intention, want and purpose all precede </a:t>
            </a:r>
            <a:r>
              <a:rPr lang="en-US" b="1" dirty="0" err="1"/>
              <a:t>azm</a:t>
            </a:r>
            <a:r>
              <a:rPr lang="en-US" dirty="0"/>
              <a:t>. </a:t>
            </a:r>
            <a:r>
              <a:rPr lang="en-US" b="1" dirty="0" err="1"/>
              <a:t>Azm</a:t>
            </a:r>
            <a:r>
              <a:rPr lang="en-US" dirty="0"/>
              <a:t> is the end all of these different concepts.</a:t>
            </a:r>
          </a:p>
          <a:p>
            <a:pPr marL="0" indent="0">
              <a:buNone/>
            </a:pPr>
            <a:endParaRPr lang="en-US" dirty="0"/>
          </a:p>
        </p:txBody>
      </p:sp>
    </p:spTree>
    <p:extLst>
      <p:ext uri="{BB962C8B-B14F-4D97-AF65-F5344CB8AC3E}">
        <p14:creationId xmlns:p14="http://schemas.microsoft.com/office/powerpoint/2010/main" val="349609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C136A-19F2-3983-6D5D-344695EDBB8F}"/>
              </a:ext>
            </a:extLst>
          </p:cNvPr>
          <p:cNvSpPr>
            <a:spLocks noGrp="1"/>
          </p:cNvSpPr>
          <p:nvPr>
            <p:ph type="title"/>
          </p:nvPr>
        </p:nvSpPr>
        <p:spPr/>
        <p:txBody>
          <a:bodyPr/>
          <a:lstStyle/>
          <a:p>
            <a:r>
              <a:rPr lang="en-US" dirty="0"/>
              <a:t>The Four words together</a:t>
            </a:r>
          </a:p>
        </p:txBody>
      </p:sp>
      <p:sp>
        <p:nvSpPr>
          <p:cNvPr id="3" name="Content Placeholder 2">
            <a:extLst>
              <a:ext uri="{FF2B5EF4-FFF2-40B4-BE49-F238E27FC236}">
                <a16:creationId xmlns:a16="http://schemas.microsoft.com/office/drawing/2014/main" id="{1620DB5A-C4C7-1700-A0E9-DB6DA67DFCBD}"/>
              </a:ext>
            </a:extLst>
          </p:cNvPr>
          <p:cNvSpPr>
            <a:spLocks noGrp="1"/>
          </p:cNvSpPr>
          <p:nvPr>
            <p:ph idx="1"/>
          </p:nvPr>
        </p:nvSpPr>
        <p:spPr/>
        <p:txBody>
          <a:bodyPr/>
          <a:lstStyle/>
          <a:p>
            <a:pPr marL="0" indent="0">
              <a:buNone/>
            </a:pPr>
            <a:r>
              <a:rPr lang="en-US" dirty="0"/>
              <a:t>When intention (</a:t>
            </a:r>
            <a:r>
              <a:rPr lang="en-US" b="1" dirty="0" err="1"/>
              <a:t>niyyah</a:t>
            </a:r>
            <a:r>
              <a:rPr lang="en-US" dirty="0"/>
              <a:t>) is related to an act being done at present, it is also called </a:t>
            </a:r>
            <a:r>
              <a:rPr lang="en-US" b="1" dirty="0" err="1"/>
              <a:t>qasd</a:t>
            </a:r>
            <a:r>
              <a:rPr lang="en-US" dirty="0"/>
              <a:t>. If it is in relation to an act to be done in the future, it is called </a:t>
            </a:r>
            <a:r>
              <a:rPr lang="en-US" b="1" dirty="0" err="1"/>
              <a:t>azm</a:t>
            </a:r>
            <a:r>
              <a:rPr lang="en-US" dirty="0"/>
              <a:t>. </a:t>
            </a:r>
            <a:r>
              <a:rPr lang="en-US" b="1" dirty="0" err="1"/>
              <a:t>Iraadah</a:t>
            </a:r>
            <a:r>
              <a:rPr lang="en-US" dirty="0"/>
              <a:t> is used for both present and future acts. [1]</a:t>
            </a:r>
          </a:p>
        </p:txBody>
      </p:sp>
    </p:spTree>
    <p:extLst>
      <p:ext uri="{BB962C8B-B14F-4D97-AF65-F5344CB8AC3E}">
        <p14:creationId xmlns:p14="http://schemas.microsoft.com/office/powerpoint/2010/main" val="85915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D6C4C-B000-2A60-E2F0-0FE77110D8A9}"/>
              </a:ext>
            </a:extLst>
          </p:cNvPr>
          <p:cNvSpPr>
            <a:spLocks noGrp="1"/>
          </p:cNvSpPr>
          <p:nvPr>
            <p:ph type="title"/>
          </p:nvPr>
        </p:nvSpPr>
        <p:spPr/>
        <p:txBody>
          <a:bodyPr/>
          <a:lstStyle/>
          <a:p>
            <a:r>
              <a:rPr lang="en-US" dirty="0"/>
              <a:t>Reward or Punishment?</a:t>
            </a:r>
          </a:p>
        </p:txBody>
      </p:sp>
      <p:sp>
        <p:nvSpPr>
          <p:cNvPr id="3" name="Content Placeholder 2">
            <a:extLst>
              <a:ext uri="{FF2B5EF4-FFF2-40B4-BE49-F238E27FC236}">
                <a16:creationId xmlns:a16="http://schemas.microsoft.com/office/drawing/2014/main" id="{86036508-AFFA-E9CA-01F0-A18CB1943AFD}"/>
              </a:ext>
            </a:extLst>
          </p:cNvPr>
          <p:cNvSpPr>
            <a:spLocks noGrp="1"/>
          </p:cNvSpPr>
          <p:nvPr>
            <p:ph idx="1"/>
          </p:nvPr>
        </p:nvSpPr>
        <p:spPr/>
        <p:txBody>
          <a:bodyPr/>
          <a:lstStyle/>
          <a:p>
            <a:r>
              <a:rPr lang="en-US" dirty="0"/>
              <a:t>The intent behind a deed makes it valid, invalid, accepted or rejected, and thus results in reward or punishment. [2]</a:t>
            </a:r>
          </a:p>
          <a:p>
            <a:r>
              <a:rPr lang="en-US" dirty="0" err="1"/>
              <a:t>Niyyah</a:t>
            </a:r>
            <a:r>
              <a:rPr lang="en-US" dirty="0"/>
              <a:t> has two senses:[2]</a:t>
            </a:r>
          </a:p>
          <a:p>
            <a:pPr marL="400050" lvl="1" indent="0">
              <a:buNone/>
            </a:pPr>
            <a:r>
              <a:rPr lang="en-US" dirty="0"/>
              <a:t>1. Jurists stress on making an intention to distinguish acts of worship and related actions like ritual or normal bath.</a:t>
            </a:r>
          </a:p>
          <a:p>
            <a:pPr marL="400050" lvl="1" indent="0">
              <a:buNone/>
            </a:pPr>
            <a:r>
              <a:rPr lang="en-US" dirty="0"/>
              <a:t>2. Ensure to intend an act to please Allah Tala alone.</a:t>
            </a:r>
          </a:p>
        </p:txBody>
      </p:sp>
    </p:spTree>
    <p:extLst>
      <p:ext uri="{BB962C8B-B14F-4D97-AF65-F5344CB8AC3E}">
        <p14:creationId xmlns:p14="http://schemas.microsoft.com/office/powerpoint/2010/main" val="804140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90168-9D68-1026-CFB5-47D388A2B38E}"/>
              </a:ext>
            </a:extLst>
          </p:cNvPr>
          <p:cNvSpPr>
            <a:spLocks noGrp="1"/>
          </p:cNvSpPr>
          <p:nvPr>
            <p:ph type="title"/>
          </p:nvPr>
        </p:nvSpPr>
        <p:spPr/>
        <p:txBody>
          <a:bodyPr/>
          <a:lstStyle/>
          <a:p>
            <a:r>
              <a:rPr lang="en-US" dirty="0"/>
              <a:t>Hadith 1</a:t>
            </a:r>
          </a:p>
        </p:txBody>
      </p:sp>
      <p:sp>
        <p:nvSpPr>
          <p:cNvPr id="3" name="Content Placeholder 2">
            <a:extLst>
              <a:ext uri="{FF2B5EF4-FFF2-40B4-BE49-F238E27FC236}">
                <a16:creationId xmlns:a16="http://schemas.microsoft.com/office/drawing/2014/main" id="{B269488C-05AB-612C-B83D-B8930234D93F}"/>
              </a:ext>
            </a:extLst>
          </p:cNvPr>
          <p:cNvSpPr>
            <a:spLocks noGrp="1"/>
          </p:cNvSpPr>
          <p:nvPr>
            <p:ph idx="1"/>
          </p:nvPr>
        </p:nvSpPr>
        <p:spPr/>
        <p:txBody>
          <a:bodyPr/>
          <a:lstStyle/>
          <a:p>
            <a:pPr marL="0" indent="0">
              <a:buNone/>
            </a:pPr>
            <a:r>
              <a:rPr lang="en-US" sz="2400" dirty="0"/>
              <a:t>It is narrated on the authority of Amirul </a:t>
            </a:r>
            <a:r>
              <a:rPr lang="en-US" sz="2400" dirty="0" err="1"/>
              <a:t>Mu'minin</a:t>
            </a:r>
            <a:r>
              <a:rPr lang="en-US" sz="2400" dirty="0"/>
              <a:t>, Abu </a:t>
            </a:r>
            <a:r>
              <a:rPr lang="en-US" sz="2400" dirty="0" err="1"/>
              <a:t>Hafs</a:t>
            </a:r>
            <a:r>
              <a:rPr lang="en-US" sz="2400" dirty="0"/>
              <a:t> 'Umar bin al-Khattab (</a:t>
            </a:r>
            <a:r>
              <a:rPr lang="en-US" sz="2400" dirty="0" err="1"/>
              <a:t>ra</a:t>
            </a:r>
            <a:r>
              <a:rPr lang="en-US" sz="2400" dirty="0"/>
              <a:t>) who said:</a:t>
            </a:r>
          </a:p>
          <a:p>
            <a:pPr marL="0" indent="0">
              <a:buNone/>
            </a:pPr>
            <a:r>
              <a:rPr lang="en-US" sz="2800" dirty="0"/>
              <a:t>I heard the Messenger of Allah </a:t>
            </a:r>
            <a:r>
              <a:rPr lang="ar-SA" sz="2800" dirty="0"/>
              <a:t>ﷺ) </a:t>
            </a:r>
            <a:r>
              <a:rPr lang="en-US" sz="2800" dirty="0"/>
              <a:t>)say: "Surely, all actions are but by intention  (</a:t>
            </a:r>
            <a:r>
              <a:rPr lang="en-US" sz="2800" dirty="0" err="1"/>
              <a:t>niyyah</a:t>
            </a:r>
            <a:r>
              <a:rPr lang="en-US" sz="2800" dirty="0"/>
              <a:t>), so each man will have what he intended. Thus, he whose migration (</a:t>
            </a:r>
            <a:r>
              <a:rPr lang="en-US" sz="2800" dirty="0" err="1"/>
              <a:t>hijrah</a:t>
            </a:r>
            <a:r>
              <a:rPr lang="en-US" sz="2800" dirty="0"/>
              <a:t>) was to Allah and His Messenger, his migration is to Allah and His Messenger; but he whose migration was for some worldly thing he might gain, or for a wife he might marry, his migration is to that for which he migrated." [</a:t>
            </a:r>
            <a:r>
              <a:rPr lang="en-US" sz="2800" dirty="0">
                <a:hlinkClick r:id="rId2">
                  <a:extLst>
                    <a:ext uri="{A12FA001-AC4F-418D-AE19-62706E023703}">
                      <ahyp:hlinkClr xmlns:ahyp="http://schemas.microsoft.com/office/drawing/2018/hyperlinkcolor" val="tx"/>
                    </a:ext>
                  </a:extLst>
                </a:hlinkClick>
              </a:rPr>
              <a:t>Bukhari</a:t>
            </a:r>
            <a:r>
              <a:rPr lang="en-US" sz="2800" dirty="0"/>
              <a:t> &amp; </a:t>
            </a:r>
            <a:r>
              <a:rPr lang="en-US" sz="2800" dirty="0">
                <a:hlinkClick r:id="rId3">
                  <a:extLst>
                    <a:ext uri="{A12FA001-AC4F-418D-AE19-62706E023703}">
                      <ahyp:hlinkClr xmlns:ahyp="http://schemas.microsoft.com/office/drawing/2018/hyperlinkcolor" val="tx"/>
                    </a:ext>
                  </a:extLst>
                </a:hlinkClick>
              </a:rPr>
              <a:t>Muslim</a:t>
            </a:r>
            <a:r>
              <a:rPr lang="en-US" sz="2800" dirty="0"/>
              <a:t>]</a:t>
            </a:r>
            <a:endParaRPr lang="ar-SA" sz="2800" dirty="0"/>
          </a:p>
          <a:p>
            <a:pPr marL="0" indent="0">
              <a:buNone/>
            </a:pPr>
            <a:r>
              <a:rPr lang="en-US" sz="2800" dirty="0">
                <a:hlinkClick r:id="rId4">
                  <a:extLst>
                    <a:ext uri="{A12FA001-AC4F-418D-AE19-62706E023703}">
                      <ahyp:hlinkClr xmlns:ahyp="http://schemas.microsoft.com/office/drawing/2018/hyperlinkcolor" val="tx"/>
                    </a:ext>
                  </a:extLst>
                </a:hlinkClick>
              </a:rPr>
              <a:t>https://sunnah.com/nawawi40/1</a:t>
            </a:r>
            <a:r>
              <a:rPr lang="ar-SA" sz="2800" dirty="0"/>
              <a:t> </a:t>
            </a:r>
            <a:endParaRPr lang="en-US" sz="2800" dirty="0"/>
          </a:p>
        </p:txBody>
      </p:sp>
    </p:spTree>
    <p:extLst>
      <p:ext uri="{BB962C8B-B14F-4D97-AF65-F5344CB8AC3E}">
        <p14:creationId xmlns:p14="http://schemas.microsoft.com/office/powerpoint/2010/main" val="2309689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1365A-B0F8-1F49-0772-0B079A0EF8E8}"/>
              </a:ext>
            </a:extLst>
          </p:cNvPr>
          <p:cNvSpPr>
            <a:spLocks noGrp="1"/>
          </p:cNvSpPr>
          <p:nvPr>
            <p:ph type="title"/>
          </p:nvPr>
        </p:nvSpPr>
        <p:spPr/>
        <p:txBody>
          <a:bodyPr/>
          <a:lstStyle/>
          <a:p>
            <a:r>
              <a:rPr lang="ar-SA" dirty="0"/>
              <a:t>ابتغاء</a:t>
            </a:r>
            <a:endParaRPr lang="en-US" dirty="0"/>
          </a:p>
        </p:txBody>
      </p:sp>
      <p:sp>
        <p:nvSpPr>
          <p:cNvPr id="3" name="Content Placeholder 2">
            <a:extLst>
              <a:ext uri="{FF2B5EF4-FFF2-40B4-BE49-F238E27FC236}">
                <a16:creationId xmlns:a16="http://schemas.microsoft.com/office/drawing/2014/main" id="{E2BDDEB2-3091-0201-E802-9E48F2F82598}"/>
              </a:ext>
            </a:extLst>
          </p:cNvPr>
          <p:cNvSpPr>
            <a:spLocks noGrp="1"/>
          </p:cNvSpPr>
          <p:nvPr>
            <p:ph idx="1"/>
          </p:nvPr>
        </p:nvSpPr>
        <p:spPr/>
        <p:txBody>
          <a:bodyPr/>
          <a:lstStyle/>
          <a:p>
            <a:pPr marL="0" indent="0">
              <a:buNone/>
            </a:pPr>
            <a:r>
              <a:rPr lang="ar-SA" dirty="0"/>
              <a:t>ابتغاء </a:t>
            </a:r>
            <a:r>
              <a:rPr lang="en-US" dirty="0"/>
              <a:t>     Seeking as intention in Quran[2]</a:t>
            </a:r>
          </a:p>
          <a:p>
            <a:pPr marL="0" indent="0">
              <a:buNone/>
            </a:pPr>
            <a:endParaRPr lang="en-US" dirty="0"/>
          </a:p>
          <a:p>
            <a:pPr marL="0" indent="0">
              <a:buNone/>
            </a:pPr>
            <a:r>
              <a:rPr lang="en-US" dirty="0"/>
              <a:t>See: The Quran: 92:20, 2:265, 272, 4:114</a:t>
            </a:r>
          </a:p>
        </p:txBody>
      </p:sp>
    </p:spTree>
    <p:extLst>
      <p:ext uri="{BB962C8B-B14F-4D97-AF65-F5344CB8AC3E}">
        <p14:creationId xmlns:p14="http://schemas.microsoft.com/office/powerpoint/2010/main" val="1430950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EA0B3-2753-0745-D13D-EE9448EE0F2E}"/>
              </a:ext>
            </a:extLst>
          </p:cNvPr>
          <p:cNvSpPr>
            <a:spLocks noGrp="1"/>
          </p:cNvSpPr>
          <p:nvPr>
            <p:ph type="title"/>
          </p:nvPr>
        </p:nvSpPr>
        <p:spPr/>
        <p:txBody>
          <a:bodyPr/>
          <a:lstStyle/>
          <a:p>
            <a:r>
              <a:rPr lang="en-US" dirty="0"/>
              <a:t>A shaheed, a scholar, and a rich person</a:t>
            </a:r>
          </a:p>
        </p:txBody>
      </p:sp>
      <p:sp>
        <p:nvSpPr>
          <p:cNvPr id="3" name="Content Placeholder 2">
            <a:extLst>
              <a:ext uri="{FF2B5EF4-FFF2-40B4-BE49-F238E27FC236}">
                <a16:creationId xmlns:a16="http://schemas.microsoft.com/office/drawing/2014/main" id="{5F60B876-4626-DE53-DDE8-C3F8EF04556E}"/>
              </a:ext>
            </a:extLst>
          </p:cNvPr>
          <p:cNvSpPr>
            <a:spLocks noGrp="1"/>
          </p:cNvSpPr>
          <p:nvPr>
            <p:ph idx="1"/>
          </p:nvPr>
        </p:nvSpPr>
        <p:spPr/>
        <p:txBody>
          <a:bodyPr/>
          <a:lstStyle/>
          <a:p>
            <a:pPr marL="0" indent="0">
              <a:buNone/>
            </a:pPr>
            <a:r>
              <a:rPr lang="en-US" dirty="0"/>
              <a:t>[2] Hadith about three who will be the first to be thrown in hellfire:</a:t>
            </a:r>
          </a:p>
          <a:p>
            <a:pPr marL="0" indent="0">
              <a:buNone/>
            </a:pPr>
            <a:r>
              <a:rPr lang="en-US" dirty="0"/>
              <a:t>A shaheed, a scholar, and a rich person: https://sunnah.com/muslim/33/218</a:t>
            </a:r>
          </a:p>
        </p:txBody>
      </p:sp>
    </p:spTree>
    <p:extLst>
      <p:ext uri="{BB962C8B-B14F-4D97-AF65-F5344CB8AC3E}">
        <p14:creationId xmlns:p14="http://schemas.microsoft.com/office/powerpoint/2010/main" val="1828469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EA15B-9502-AD19-5705-538C67A8F7A1}"/>
              </a:ext>
            </a:extLst>
          </p:cNvPr>
          <p:cNvSpPr>
            <a:spLocks noGrp="1"/>
          </p:cNvSpPr>
          <p:nvPr>
            <p:ph type="title"/>
          </p:nvPr>
        </p:nvSpPr>
        <p:spPr/>
        <p:txBody>
          <a:bodyPr/>
          <a:lstStyle/>
          <a:p>
            <a:r>
              <a:rPr lang="en-US" dirty="0"/>
              <a:t>For worldly advantage</a:t>
            </a:r>
          </a:p>
        </p:txBody>
      </p:sp>
      <p:sp>
        <p:nvSpPr>
          <p:cNvPr id="3" name="Content Placeholder 2">
            <a:extLst>
              <a:ext uri="{FF2B5EF4-FFF2-40B4-BE49-F238E27FC236}">
                <a16:creationId xmlns:a16="http://schemas.microsoft.com/office/drawing/2014/main" id="{5B335F76-3F02-C3CA-D5B0-0037CC142257}"/>
              </a:ext>
            </a:extLst>
          </p:cNvPr>
          <p:cNvSpPr>
            <a:spLocks noGrp="1"/>
          </p:cNvSpPr>
          <p:nvPr>
            <p:ph idx="1"/>
          </p:nvPr>
        </p:nvSpPr>
        <p:spPr/>
        <p:txBody>
          <a:bodyPr/>
          <a:lstStyle/>
          <a:p>
            <a:pPr marL="0" indent="0">
              <a:buNone/>
            </a:pPr>
            <a:r>
              <a:rPr lang="en-US" sz="3600" dirty="0"/>
              <a:t>[2] Narrated Abu </a:t>
            </a:r>
            <a:r>
              <a:rPr lang="en-US" sz="3600" dirty="0" err="1"/>
              <a:t>Hurayrah</a:t>
            </a:r>
            <a:r>
              <a:rPr lang="en-US" sz="3600" dirty="0"/>
              <a:t>: </a:t>
            </a:r>
            <a:r>
              <a:rPr lang="en-US" sz="2800" dirty="0">
                <a:hlinkClick r:id="rId2">
                  <a:extLst>
                    <a:ext uri="{A12FA001-AC4F-418D-AE19-62706E023703}">
                      <ahyp:hlinkClr xmlns:ahyp="http://schemas.microsoft.com/office/drawing/2018/hyperlinkcolor" val="tx"/>
                    </a:ext>
                  </a:extLst>
                </a:hlinkClick>
              </a:rPr>
              <a:t>http://sunnah.com/abudawud/26/24</a:t>
            </a:r>
            <a:r>
              <a:rPr lang="en-US" sz="2800" dirty="0"/>
              <a:t> </a:t>
            </a:r>
          </a:p>
          <a:p>
            <a:pPr marL="0" indent="0">
              <a:buNone/>
            </a:pPr>
            <a:r>
              <a:rPr lang="en-US" sz="3600" dirty="0"/>
              <a:t>The Prophet </a:t>
            </a:r>
            <a:r>
              <a:rPr lang="ar-SA" sz="3600" dirty="0"/>
              <a:t>ﷺ) </a:t>
            </a:r>
            <a:r>
              <a:rPr lang="en-US" sz="3600" dirty="0"/>
              <a:t> ) said: If anyone acquires knowledge that should be sought seeking the Face of Allah, but he acquires it only to get some worldly advantage, he will not experience the </a:t>
            </a:r>
            <a:r>
              <a:rPr lang="en-US" sz="3600" dirty="0" err="1"/>
              <a:t>arf</a:t>
            </a:r>
            <a:r>
              <a:rPr lang="en-US" sz="3600" dirty="0"/>
              <a:t>, i.e. the fragrance, of Paradise</a:t>
            </a:r>
            <a:r>
              <a:rPr lang="ar-SA" dirty="0"/>
              <a:t>‏</a:t>
            </a:r>
            <a:r>
              <a:rPr lang="en-US" dirty="0"/>
              <a:t>.</a:t>
            </a:r>
            <a:endParaRPr lang="ar-SA" dirty="0"/>
          </a:p>
        </p:txBody>
      </p:sp>
    </p:spTree>
    <p:extLst>
      <p:ext uri="{BB962C8B-B14F-4D97-AF65-F5344CB8AC3E}">
        <p14:creationId xmlns:p14="http://schemas.microsoft.com/office/powerpoint/2010/main" val="216437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BDE1-1027-267F-1016-B5BF0E646078}"/>
              </a:ext>
            </a:extLst>
          </p:cNvPr>
          <p:cNvSpPr>
            <a:spLocks noGrp="1"/>
          </p:cNvSpPr>
          <p:nvPr>
            <p:ph type="title"/>
          </p:nvPr>
        </p:nvSpPr>
        <p:spPr/>
        <p:txBody>
          <a:bodyPr/>
          <a:lstStyle/>
          <a:p>
            <a:r>
              <a:rPr lang="en-US" dirty="0"/>
              <a:t>Hadith 1 - Arabic</a:t>
            </a:r>
          </a:p>
        </p:txBody>
      </p:sp>
      <p:sp>
        <p:nvSpPr>
          <p:cNvPr id="3" name="Content Placeholder 2">
            <a:extLst>
              <a:ext uri="{FF2B5EF4-FFF2-40B4-BE49-F238E27FC236}">
                <a16:creationId xmlns:a16="http://schemas.microsoft.com/office/drawing/2014/main" id="{B5F3D793-9A8D-8796-0295-6CEDAF5F3DFC}"/>
              </a:ext>
            </a:extLst>
          </p:cNvPr>
          <p:cNvSpPr>
            <a:spLocks noGrp="1"/>
          </p:cNvSpPr>
          <p:nvPr>
            <p:ph idx="1"/>
          </p:nvPr>
        </p:nvSpPr>
        <p:spPr/>
        <p:txBody>
          <a:bodyPr/>
          <a:lstStyle/>
          <a:p>
            <a:pPr algn="r" rtl="1"/>
            <a:r>
              <a:rPr lang="ar-SA" sz="3600" dirty="0">
                <a:latin typeface="Arabic Typesetting" panose="03020402040406030203" pitchFamily="66" charset="-78"/>
                <a:cs typeface="Arabic Typesetting" panose="03020402040406030203" pitchFamily="66" charset="-78"/>
              </a:rPr>
              <a:t>عَنْ أَمِيرِ الْمُؤْمِنِينَ أَبِي حَفْصٍ عُمَرَ بْنِ الْخَطَّابِ رَضِيَ اللهُ عَنْهُ قَالَ: سَمِعْتُ رَسُولَ اللَّهِ صلى الله عليه وسلم يَقُولُ: " إنَّمَا الْأَعْمَالُ بِالنِّيَّاتِ، وَإِنَّمَا لِكُلِّ امْرِئٍ مَا نَوَى، فَمَنْ كَانَتْ هِجْرَتُهُ إلَى اللَّهِ وَرَسُولِهِ فَهِجْرَتُهُ إلَى اللَّهِ وَرَسُولِهِ، وَمَنْ كَانَتْ هِجْرَتُهُ لِدُنْيَا يُصِيبُهَا أَوْ امْرَأَةٍ يَنْكِحُهَا فَهِجْرَتُهُ إلَى مَا هَاجَرَ إلَيْهِ"</a:t>
            </a:r>
          </a:p>
          <a:p>
            <a:pPr algn="r" rtl="1"/>
            <a:r>
              <a:rPr lang="ar-SA" sz="3600" dirty="0">
                <a:latin typeface="Arabic Typesetting" panose="03020402040406030203" pitchFamily="66" charset="-78"/>
                <a:cs typeface="Arabic Typesetting" panose="03020402040406030203" pitchFamily="66" charset="-78"/>
              </a:rPr>
              <a:t>. رَوَاهُ إِمَامَا الْمُحَدِّثِينَ أَبُو عَبْدِ اللهِ مُحَمَّدُ بنُ إِسْمَاعِيل بن إِبْرَاهِيم بن الْمُغِيرَة بن بَرْدِزبَه الْبُخَارِيُّ الْجُعْفِيُّ </a:t>
            </a:r>
            <a:r>
              <a:rPr lang="ar-SA" sz="3600" dirty="0">
                <a:latin typeface="Arabic Typesetting" panose="03020402040406030203" pitchFamily="66" charset="-78"/>
                <a:cs typeface="Arabic Typesetting" panose="03020402040406030203" pitchFamily="66" charset="-78"/>
                <a:hlinkClick r:id="rId2">
                  <a:extLst>
                    <a:ext uri="{A12FA001-AC4F-418D-AE19-62706E023703}">
                      <ahyp:hlinkClr xmlns:ahyp="http://schemas.microsoft.com/office/drawing/2018/hyperlinkcolor" val="tx"/>
                    </a:ext>
                  </a:extLst>
                </a:hlinkClick>
              </a:rPr>
              <a:t>[رقم:1]</a:t>
            </a:r>
            <a:r>
              <a:rPr lang="ar-SA" sz="3600" dirty="0">
                <a:latin typeface="Arabic Typesetting" panose="03020402040406030203" pitchFamily="66" charset="-78"/>
                <a:cs typeface="Arabic Typesetting" panose="03020402040406030203" pitchFamily="66" charset="-78"/>
              </a:rPr>
              <a:t>، وَأَبُو الْحُسَيْنِ مُسْلِمٌ بنُ الْحَجَّاج بن مُسْلِم الْقُشَيْرِيُّ النَّيْسَابُورِيُّ </a:t>
            </a:r>
            <a:r>
              <a:rPr lang="ar-SA" sz="3600" dirty="0">
                <a:latin typeface="Arabic Typesetting" panose="03020402040406030203" pitchFamily="66" charset="-78"/>
                <a:cs typeface="Arabic Typesetting" panose="03020402040406030203" pitchFamily="66" charset="-78"/>
                <a:hlinkClick r:id="rId3">
                  <a:extLst>
                    <a:ext uri="{A12FA001-AC4F-418D-AE19-62706E023703}">
                      <ahyp:hlinkClr xmlns:ahyp="http://schemas.microsoft.com/office/drawing/2018/hyperlinkcolor" val="tx"/>
                    </a:ext>
                  </a:extLst>
                </a:hlinkClick>
              </a:rPr>
              <a:t>[رقم:1907]</a:t>
            </a:r>
            <a:r>
              <a:rPr lang="ar-SA" sz="3600" dirty="0">
                <a:latin typeface="Arabic Typesetting" panose="03020402040406030203" pitchFamily="66" charset="-78"/>
                <a:cs typeface="Arabic Typesetting" panose="03020402040406030203" pitchFamily="66" charset="-78"/>
              </a:rPr>
              <a:t> رَضِيَ اللهُ عَنْهُمَا فِي "صَحِيحَيْهِمَا" اللذَينِ هُمَا أَصَحُّ الْكُتُبِ الْمُصَنَّفَةِ</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84599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75AA-1CEB-8F3D-D4C6-6C061F3DD107}"/>
              </a:ext>
            </a:extLst>
          </p:cNvPr>
          <p:cNvSpPr>
            <a:spLocks noGrp="1"/>
          </p:cNvSpPr>
          <p:nvPr>
            <p:ph type="title"/>
          </p:nvPr>
        </p:nvSpPr>
        <p:spPr>
          <a:xfrm>
            <a:off x="914400" y="914400"/>
            <a:ext cx="10363200" cy="762000"/>
          </a:xfrm>
        </p:spPr>
        <p:txBody>
          <a:bodyPr/>
          <a:lstStyle/>
          <a:p>
            <a:r>
              <a:rPr lang="en-US" dirty="0"/>
              <a:t>Isnad of Hadith [2]</a:t>
            </a:r>
          </a:p>
        </p:txBody>
      </p:sp>
      <p:pic>
        <p:nvPicPr>
          <p:cNvPr id="4" name="Content Placeholder 3">
            <a:extLst>
              <a:ext uri="{FF2B5EF4-FFF2-40B4-BE49-F238E27FC236}">
                <a16:creationId xmlns:a16="http://schemas.microsoft.com/office/drawing/2014/main" id="{DD51B2F5-3BF1-CDB6-107C-4506F16766E9}"/>
              </a:ext>
            </a:extLst>
          </p:cNvPr>
          <p:cNvPicPr>
            <a:picLocks noGrp="1" noChangeAspect="1"/>
          </p:cNvPicPr>
          <p:nvPr>
            <p:ph idx="1"/>
          </p:nvPr>
        </p:nvPicPr>
        <p:blipFill>
          <a:blip r:embed="rId2"/>
          <a:stretch>
            <a:fillRect/>
          </a:stretch>
        </p:blipFill>
        <p:spPr>
          <a:xfrm>
            <a:off x="3215640" y="1676400"/>
            <a:ext cx="6766560" cy="5074920"/>
          </a:xfrm>
          <a:prstGeom prst="rect">
            <a:avLst/>
          </a:prstGeom>
        </p:spPr>
      </p:pic>
    </p:spTree>
    <p:extLst>
      <p:ext uri="{BB962C8B-B14F-4D97-AF65-F5344CB8AC3E}">
        <p14:creationId xmlns:p14="http://schemas.microsoft.com/office/powerpoint/2010/main" val="403407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372B2-43AA-59CB-9E56-B7E625FC327A}"/>
              </a:ext>
            </a:extLst>
          </p:cNvPr>
          <p:cNvSpPr>
            <a:spLocks noGrp="1"/>
          </p:cNvSpPr>
          <p:nvPr>
            <p:ph type="title"/>
          </p:nvPr>
        </p:nvSpPr>
        <p:spPr/>
        <p:txBody>
          <a:bodyPr/>
          <a:lstStyle/>
          <a:p>
            <a:r>
              <a:rPr lang="en-US" dirty="0"/>
              <a:t>A Few Notes</a:t>
            </a:r>
          </a:p>
        </p:txBody>
      </p:sp>
      <p:sp>
        <p:nvSpPr>
          <p:cNvPr id="3" name="Content Placeholder 2">
            <a:extLst>
              <a:ext uri="{FF2B5EF4-FFF2-40B4-BE49-F238E27FC236}">
                <a16:creationId xmlns:a16="http://schemas.microsoft.com/office/drawing/2014/main" id="{1E640A62-2FA6-1C37-7A9C-FB4DA925CA37}"/>
              </a:ext>
            </a:extLst>
          </p:cNvPr>
          <p:cNvSpPr>
            <a:spLocks noGrp="1"/>
          </p:cNvSpPr>
          <p:nvPr>
            <p:ph idx="1"/>
          </p:nvPr>
        </p:nvSpPr>
        <p:spPr/>
        <p:txBody>
          <a:bodyPr/>
          <a:lstStyle/>
          <a:p>
            <a:r>
              <a:rPr lang="en-US" sz="2800" dirty="0" err="1"/>
              <a:t>Hafs</a:t>
            </a:r>
            <a:r>
              <a:rPr lang="en-US" sz="2800" dirty="0"/>
              <a:t> </a:t>
            </a:r>
            <a:r>
              <a:rPr lang="ar-SA" sz="2800" dirty="0"/>
              <a:t>حفص </a:t>
            </a:r>
            <a:r>
              <a:rPr lang="en-US" sz="2800" dirty="0"/>
              <a:t> literally means lion.</a:t>
            </a:r>
          </a:p>
          <a:p>
            <a:r>
              <a:rPr lang="en-US" sz="2800" dirty="0"/>
              <a:t>As the chains show, its </a:t>
            </a:r>
            <a:r>
              <a:rPr lang="ar-SA" sz="2800" dirty="0"/>
              <a:t>سند </a:t>
            </a:r>
            <a:r>
              <a:rPr lang="en-US" sz="2800" dirty="0"/>
              <a:t> is not  </a:t>
            </a:r>
            <a:r>
              <a:rPr lang="ar-SA" sz="2800" dirty="0"/>
              <a:t>متواتر في سند </a:t>
            </a:r>
            <a:r>
              <a:rPr lang="en-US" sz="2800" dirty="0"/>
              <a:t> but </a:t>
            </a:r>
            <a:r>
              <a:rPr lang="ar-SA" sz="2800" dirty="0"/>
              <a:t>غريب</a:t>
            </a:r>
            <a:r>
              <a:rPr lang="en-US" sz="2800" dirty="0"/>
              <a:t> </a:t>
            </a:r>
            <a:r>
              <a:rPr lang="ar-SA" sz="2800" dirty="0"/>
              <a:t>. </a:t>
            </a:r>
            <a:r>
              <a:rPr lang="en-US" sz="2800" dirty="0"/>
              <a:t>However, it is </a:t>
            </a:r>
            <a:r>
              <a:rPr lang="ar-SA" sz="2800" dirty="0"/>
              <a:t>متواتر </a:t>
            </a:r>
            <a:r>
              <a:rPr lang="en-US" sz="2800" dirty="0"/>
              <a:t> in meaning.</a:t>
            </a:r>
          </a:p>
          <a:p>
            <a:r>
              <a:rPr lang="en-US" sz="2800" dirty="0"/>
              <a:t>The Hadith does not have </a:t>
            </a:r>
            <a:r>
              <a:rPr lang="en-US" sz="2800" dirty="0" err="1"/>
              <a:t>shaadh</a:t>
            </a:r>
            <a:r>
              <a:rPr lang="en-US" sz="2800" dirty="0"/>
              <a:t> </a:t>
            </a:r>
            <a:r>
              <a:rPr lang="ar-SA" sz="2800" dirty="0"/>
              <a:t>الشاذّ</a:t>
            </a:r>
          </a:p>
          <a:p>
            <a:r>
              <a:rPr lang="en-US" sz="2800" dirty="0" err="1"/>
              <a:t>Shaadh</a:t>
            </a:r>
            <a:r>
              <a:rPr lang="en-US" sz="2800" dirty="0"/>
              <a:t> </a:t>
            </a:r>
            <a:r>
              <a:rPr lang="ar-SA" sz="2800" dirty="0"/>
              <a:t>الشاذّ </a:t>
            </a:r>
            <a:r>
              <a:rPr lang="en-US" sz="2800" dirty="0"/>
              <a:t> by Imam al-</a:t>
            </a:r>
            <a:r>
              <a:rPr lang="en-US" sz="2800" dirty="0" err="1"/>
              <a:t>Shafi'ee</a:t>
            </a:r>
            <a:r>
              <a:rPr lang="en-US" sz="2800" dirty="0"/>
              <a:t>, "The </a:t>
            </a:r>
            <a:r>
              <a:rPr lang="en-US" sz="2800" dirty="0" err="1"/>
              <a:t>shaadh</a:t>
            </a:r>
            <a:r>
              <a:rPr lang="en-US" sz="2800" dirty="0"/>
              <a:t> </a:t>
            </a:r>
            <a:r>
              <a:rPr lang="ar-SA" sz="2800" dirty="0"/>
              <a:t>الشاذّ </a:t>
            </a:r>
            <a:r>
              <a:rPr lang="en-US" sz="2800" dirty="0"/>
              <a:t> report is where a trustworthy narrator reports something in contradiction to what the people report. This does not include a person narrating what no others narrate."</a:t>
            </a:r>
          </a:p>
          <a:p>
            <a:r>
              <a:rPr lang="en-US" sz="2800" dirty="0"/>
              <a:t>( per Aratool.com, ّ</a:t>
            </a:r>
            <a:r>
              <a:rPr lang="ar-SA" sz="2800" dirty="0"/>
              <a:t>شاذ </a:t>
            </a:r>
            <a:r>
              <a:rPr lang="en-US" sz="2800" dirty="0"/>
              <a:t>literally means deviant)</a:t>
            </a:r>
          </a:p>
          <a:p>
            <a:endParaRPr lang="en-US" dirty="0"/>
          </a:p>
        </p:txBody>
      </p:sp>
    </p:spTree>
    <p:extLst>
      <p:ext uri="{BB962C8B-B14F-4D97-AF65-F5344CB8AC3E}">
        <p14:creationId xmlns:p14="http://schemas.microsoft.com/office/powerpoint/2010/main" val="22262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E164-7AC1-A648-521B-4657E0FF5F51}"/>
              </a:ext>
            </a:extLst>
          </p:cNvPr>
          <p:cNvSpPr>
            <a:spLocks noGrp="1"/>
          </p:cNvSpPr>
          <p:nvPr>
            <p:ph type="title"/>
          </p:nvPr>
        </p:nvSpPr>
        <p:spPr/>
        <p:txBody>
          <a:bodyPr/>
          <a:lstStyle/>
          <a:p>
            <a:r>
              <a:rPr lang="en-US" dirty="0"/>
              <a:t>Comments of some scholars</a:t>
            </a:r>
          </a:p>
        </p:txBody>
      </p:sp>
      <p:sp>
        <p:nvSpPr>
          <p:cNvPr id="3" name="Content Placeholder 2">
            <a:extLst>
              <a:ext uri="{FF2B5EF4-FFF2-40B4-BE49-F238E27FC236}">
                <a16:creationId xmlns:a16="http://schemas.microsoft.com/office/drawing/2014/main" id="{E01DBC4E-8DB9-F84E-5A83-003EA27C7FE6}"/>
              </a:ext>
            </a:extLst>
          </p:cNvPr>
          <p:cNvSpPr>
            <a:spLocks noGrp="1"/>
          </p:cNvSpPr>
          <p:nvPr>
            <p:ph idx="1"/>
          </p:nvPr>
        </p:nvSpPr>
        <p:spPr/>
        <p:txBody>
          <a:bodyPr/>
          <a:lstStyle/>
          <a:p>
            <a:r>
              <a:rPr lang="en-US" sz="3600" b="1" dirty="0"/>
              <a:t>Abu Ubaid</a:t>
            </a:r>
            <a:r>
              <a:rPr lang="en-US" dirty="0"/>
              <a:t>: The Prophet (peace be upon him) encompassed:</a:t>
            </a:r>
          </a:p>
          <a:p>
            <a:pPr marL="0" indent="0">
              <a:buNone/>
            </a:pPr>
            <a:r>
              <a:rPr lang="en-US" dirty="0"/>
              <a:t>	1) All of the affairs of this world in one sentence, 'Whoever enters anything into this religion of ours that does not belong, will have it rejected.’ </a:t>
            </a:r>
          </a:p>
          <a:p>
            <a:pPr marL="0" indent="0">
              <a:buNone/>
            </a:pPr>
            <a:r>
              <a:rPr lang="en-US" dirty="0"/>
              <a:t>	2) All of the affairs of the Hereafter in one sentence, 'Every action is based on its intention. [2, p.98]</a:t>
            </a:r>
          </a:p>
          <a:p>
            <a:endParaRPr lang="en-US" dirty="0"/>
          </a:p>
        </p:txBody>
      </p:sp>
    </p:spTree>
    <p:extLst>
      <p:ext uri="{BB962C8B-B14F-4D97-AF65-F5344CB8AC3E}">
        <p14:creationId xmlns:p14="http://schemas.microsoft.com/office/powerpoint/2010/main" val="66757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3349-3A63-C1AA-382F-94D3091E87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C06C96F-A1E0-2C6A-EC2F-918F453E208F}"/>
              </a:ext>
            </a:extLst>
          </p:cNvPr>
          <p:cNvSpPr>
            <a:spLocks noGrp="1"/>
          </p:cNvSpPr>
          <p:nvPr>
            <p:ph idx="1"/>
          </p:nvPr>
        </p:nvSpPr>
        <p:spPr/>
        <p:txBody>
          <a:bodyPr/>
          <a:lstStyle/>
          <a:p>
            <a:pPr marL="0" indent="0">
              <a:buNone/>
            </a:pPr>
            <a:r>
              <a:rPr lang="en-US" sz="3600" b="1" dirty="0"/>
              <a:t>Imam Al-</a:t>
            </a:r>
            <a:r>
              <a:rPr lang="en-US" sz="3600" b="1" dirty="0" err="1"/>
              <a:t>Shafi'ee</a:t>
            </a:r>
            <a:r>
              <a:rPr lang="en-US" sz="3600" b="1" dirty="0"/>
              <a:t> </a:t>
            </a:r>
            <a:r>
              <a:rPr lang="en-US" dirty="0"/>
              <a:t>also said that this Hadith encompasses half of knowledge, meaning that the religion concerns both what is external and what is internal.  [2, p.98]. </a:t>
            </a:r>
          </a:p>
          <a:p>
            <a:pPr marL="0" indent="0">
              <a:buNone/>
            </a:pPr>
            <a:endParaRPr lang="en-US" dirty="0"/>
          </a:p>
          <a:p>
            <a:pPr marL="0" indent="0">
              <a:buNone/>
            </a:pPr>
            <a:r>
              <a:rPr lang="en-US" sz="3600" b="1" dirty="0"/>
              <a:t>Imam Abu Dawood</a:t>
            </a:r>
            <a:r>
              <a:rPr lang="en-US" dirty="0"/>
              <a:t>: this hadith is one-half of Islam; that is, Islam comprises </a:t>
            </a:r>
            <a:r>
              <a:rPr lang="en-US" dirty="0">
                <a:effectLst/>
              </a:rPr>
              <a:t>what is apparent, the deeds of Islam, as well as what is not apparent, the intention behind the deeds.</a:t>
            </a:r>
            <a:endParaRPr lang="en-US" dirty="0"/>
          </a:p>
          <a:p>
            <a:pPr marL="0" indent="0">
              <a:buNone/>
            </a:pPr>
            <a:endParaRPr lang="en-US" dirty="0"/>
          </a:p>
        </p:txBody>
      </p:sp>
    </p:spTree>
    <p:extLst>
      <p:ext uri="{BB962C8B-B14F-4D97-AF65-F5344CB8AC3E}">
        <p14:creationId xmlns:p14="http://schemas.microsoft.com/office/powerpoint/2010/main" val="323206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ECB2-1A85-E83D-4925-33B273C75CF7}"/>
              </a:ext>
            </a:extLst>
          </p:cNvPr>
          <p:cNvSpPr>
            <a:spLocks noGrp="1"/>
          </p:cNvSpPr>
          <p:nvPr>
            <p:ph type="title"/>
          </p:nvPr>
        </p:nvSpPr>
        <p:spPr/>
        <p:txBody>
          <a:bodyPr/>
          <a:lstStyle/>
          <a:p>
            <a:r>
              <a:rPr lang="en-US" dirty="0"/>
              <a:t>Fiqh revolves around five </a:t>
            </a:r>
            <a:r>
              <a:rPr lang="en-US" dirty="0" err="1"/>
              <a:t>ahadith</a:t>
            </a:r>
            <a:r>
              <a:rPr lang="en-US" dirty="0"/>
              <a:t> </a:t>
            </a:r>
            <a:r>
              <a:rPr lang="en-US" sz="3200" dirty="0"/>
              <a:t>[2, p.98]</a:t>
            </a:r>
            <a:br>
              <a:rPr lang="en-US" dirty="0"/>
            </a:br>
            <a:endParaRPr lang="en-US" dirty="0"/>
          </a:p>
        </p:txBody>
      </p:sp>
      <p:sp>
        <p:nvSpPr>
          <p:cNvPr id="3" name="Content Placeholder 2">
            <a:extLst>
              <a:ext uri="{FF2B5EF4-FFF2-40B4-BE49-F238E27FC236}">
                <a16:creationId xmlns:a16="http://schemas.microsoft.com/office/drawing/2014/main" id="{EFC2B7E5-AD56-A53A-2F35-1E3E5031095E}"/>
              </a:ext>
            </a:extLst>
          </p:cNvPr>
          <p:cNvSpPr>
            <a:spLocks noGrp="1"/>
          </p:cNvSpPr>
          <p:nvPr>
            <p:ph idx="1"/>
          </p:nvPr>
        </p:nvSpPr>
        <p:spPr>
          <a:xfrm>
            <a:off x="914400" y="1859280"/>
            <a:ext cx="10363200" cy="4892040"/>
          </a:xfrm>
        </p:spPr>
        <p:txBody>
          <a:bodyPr/>
          <a:lstStyle/>
          <a:p>
            <a:pPr marL="0" indent="0">
              <a:buNone/>
            </a:pPr>
            <a:r>
              <a:rPr lang="en-US" sz="2800" dirty="0"/>
              <a:t>   1) Actions are but by intentions, </a:t>
            </a:r>
            <a:r>
              <a:rPr lang="ar-SA" sz="2800" dirty="0"/>
              <a:t>إنما الأعمال بالنيات</a:t>
            </a:r>
            <a:r>
              <a:rPr lang="en-US" sz="2800" dirty="0"/>
              <a:t> </a:t>
            </a:r>
            <a:endParaRPr lang="ar-SA" sz="2800" dirty="0"/>
          </a:p>
          <a:p>
            <a:pPr marL="0" indent="0">
              <a:buNone/>
            </a:pPr>
            <a:r>
              <a:rPr lang="en-US" sz="2800" dirty="0"/>
              <a:t>   2)</a:t>
            </a:r>
            <a:r>
              <a:rPr lang="ar-SA" sz="2800" dirty="0"/>
              <a:t> </a:t>
            </a:r>
            <a:r>
              <a:rPr lang="en-US" sz="2800" dirty="0"/>
              <a:t>The religion is sincere advice, </a:t>
            </a:r>
            <a:r>
              <a:rPr lang="ar-SA" sz="2800" dirty="0"/>
              <a:t>الدين النصيحة</a:t>
            </a:r>
            <a:r>
              <a:rPr lang="en-US" sz="2800" dirty="0"/>
              <a:t> </a:t>
            </a:r>
            <a:endParaRPr lang="ar-SA" sz="2800" dirty="0"/>
          </a:p>
          <a:p>
            <a:pPr marL="0" indent="0">
              <a:buNone/>
            </a:pPr>
            <a:r>
              <a:rPr lang="ar-SA" sz="2800" dirty="0"/>
              <a:t>   </a:t>
            </a:r>
            <a:r>
              <a:rPr lang="en-US" sz="2800" dirty="0"/>
              <a:t>3) The permissible is clear and the forbidden is clear,</a:t>
            </a:r>
          </a:p>
          <a:p>
            <a:pPr marL="0" indent="0">
              <a:buNone/>
            </a:pPr>
            <a:r>
              <a:rPr lang="en-US" sz="2800" dirty="0"/>
              <a:t>          ... </a:t>
            </a:r>
            <a:r>
              <a:rPr lang="ar-SA" sz="2800" dirty="0"/>
              <a:t>الْحَلاَلُ بَيِّنٌ وَالْحَرَامُ بَيِّنٌ وَبَيْنَ ذَلِكَ أُمُورٌ مُشْتَبِهَاتٌ</a:t>
            </a:r>
            <a:r>
              <a:rPr lang="en-US" sz="2800" dirty="0"/>
              <a:t> </a:t>
            </a:r>
            <a:endParaRPr lang="ar-SA" sz="2800" dirty="0"/>
          </a:p>
          <a:p>
            <a:pPr marL="0" indent="0">
              <a:buNone/>
            </a:pPr>
            <a:r>
              <a:rPr lang="ar-SA" sz="2800" dirty="0"/>
              <a:t>   </a:t>
            </a:r>
            <a:r>
              <a:rPr lang="en-US" sz="2800" dirty="0"/>
              <a:t>4) There is no harming or reciprocating of harm, </a:t>
            </a:r>
            <a:r>
              <a:rPr lang="ar-SA" sz="2800" dirty="0"/>
              <a:t>لا ضرر و لا ضرار</a:t>
            </a:r>
            <a:r>
              <a:rPr lang="en-US" sz="2800" dirty="0"/>
              <a:t> </a:t>
            </a:r>
            <a:endParaRPr lang="ar-SA" sz="2800" dirty="0"/>
          </a:p>
          <a:p>
            <a:pPr marL="0" indent="0">
              <a:buNone/>
            </a:pPr>
            <a:r>
              <a:rPr lang="ar-SA" sz="2800" dirty="0"/>
              <a:t>   </a:t>
            </a:r>
            <a:r>
              <a:rPr lang="en-US" sz="2800" dirty="0"/>
              <a:t>5) Whatever I forbid you, remain away from. Whatever I order you to do, fulfill as much as you can.  </a:t>
            </a:r>
            <a:r>
              <a:rPr lang="ar-SA" sz="2800" dirty="0"/>
              <a:t>مَا نَهَيْتُكُمْ عَنْهُ فَاجْتَنِبُوهُ وَمَا أَمَرْتُكُمْ بِهِ فَافْعَلُوا مِنْهُ مَا اسْتَطَعْتُمْ</a:t>
            </a:r>
            <a:r>
              <a:rPr lang="en-US" sz="2800" dirty="0"/>
              <a:t>  </a:t>
            </a:r>
            <a:endParaRPr lang="ar-SA" sz="2800" dirty="0"/>
          </a:p>
          <a:p>
            <a:pPr marL="0" indent="0">
              <a:buNone/>
            </a:pPr>
            <a:r>
              <a:rPr lang="ar-SA" sz="2800" dirty="0"/>
              <a:t> </a:t>
            </a:r>
          </a:p>
          <a:p>
            <a:pPr marL="0" indent="0">
              <a:buNone/>
            </a:pPr>
            <a:endParaRPr lang="en-US" sz="2800" dirty="0"/>
          </a:p>
        </p:txBody>
      </p:sp>
    </p:spTree>
    <p:extLst>
      <p:ext uri="{BB962C8B-B14F-4D97-AF65-F5344CB8AC3E}">
        <p14:creationId xmlns:p14="http://schemas.microsoft.com/office/powerpoint/2010/main" val="1545628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AC5A7-A99B-493D-DA4C-74A26088BF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3BED02-1E1F-3070-F8D7-52377791D835}"/>
              </a:ext>
            </a:extLst>
          </p:cNvPr>
          <p:cNvSpPr>
            <a:spLocks noGrp="1"/>
          </p:cNvSpPr>
          <p:nvPr>
            <p:ph idx="1"/>
          </p:nvPr>
        </p:nvSpPr>
        <p:spPr>
          <a:xfrm>
            <a:off x="914400" y="2057400"/>
            <a:ext cx="10363200" cy="4678680"/>
          </a:xfrm>
        </p:spPr>
        <p:txBody>
          <a:bodyPr/>
          <a:lstStyle/>
          <a:p>
            <a:r>
              <a:rPr lang="en-US" sz="3600" b="1" dirty="0"/>
              <a:t>Imam Ahmad</a:t>
            </a:r>
            <a:r>
              <a:rPr lang="en-US" dirty="0"/>
              <a:t>: the foundation of Islam revolves around three hadith: </a:t>
            </a:r>
          </a:p>
          <a:p>
            <a:pPr>
              <a:buFont typeface="+mj-lt"/>
              <a:buAutoNum type="arabicPeriod"/>
            </a:pPr>
            <a:r>
              <a:rPr lang="en-US" dirty="0"/>
              <a:t>“Actions are but by intention," </a:t>
            </a:r>
          </a:p>
          <a:p>
            <a:pPr>
              <a:buFont typeface="+mj-lt"/>
              <a:buAutoNum type="arabicPeriod"/>
            </a:pPr>
            <a:r>
              <a:rPr lang="en-US" dirty="0"/>
              <a:t>Whoever introduces anything into this affair of ours that is not from it shall have it rejected. ‏</a:t>
            </a:r>
            <a:r>
              <a:rPr lang="ar-SA" dirty="0"/>
              <a:t>مَنْ أَحْدَثَ فِي أَمْرِنَا هَذَا مَا لَيْسَ مِنْهُ فَهُوَ رَدٌّ ‏.‏‏</a:t>
            </a:r>
            <a:r>
              <a:rPr lang="en-US" dirty="0"/>
              <a:t>  </a:t>
            </a:r>
            <a:endParaRPr lang="ar-SA" dirty="0"/>
          </a:p>
          <a:p>
            <a:pPr>
              <a:buFont typeface="+mj-lt"/>
              <a:buAutoNum type="arabicPeriod"/>
            </a:pPr>
            <a:r>
              <a:rPr lang="en-US" dirty="0"/>
              <a:t>The permissible is clear and the forbidden is clear.”  [2, p.98]</a:t>
            </a:r>
          </a:p>
          <a:p>
            <a:pPr marL="0" indent="0">
              <a:buNone/>
            </a:pPr>
            <a:endParaRPr lang="en-US" dirty="0"/>
          </a:p>
        </p:txBody>
      </p:sp>
    </p:spTree>
    <p:extLst>
      <p:ext uri="{BB962C8B-B14F-4D97-AF65-F5344CB8AC3E}">
        <p14:creationId xmlns:p14="http://schemas.microsoft.com/office/powerpoint/2010/main" val="7013367"/>
      </p:ext>
    </p:extLst>
  </p:cSld>
  <p:clrMapOvr>
    <a:masterClrMapping/>
  </p:clrMapOvr>
</p:sld>
</file>

<file path=ppt/theme/theme1.xml><?xml version="1.0" encoding="utf-8"?>
<a:theme xmlns:a="http://schemas.openxmlformats.org/drawingml/2006/main" name="Theater design template">
  <a:themeElements>
    <a:clrScheme name="Office Theme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3399"/>
        </a:dk2>
        <a:lt2>
          <a:srgbClr val="5A92D2"/>
        </a:lt2>
        <a:accent1>
          <a:srgbClr val="CCECFF"/>
        </a:accent1>
        <a:accent2>
          <a:srgbClr val="CC99FF"/>
        </a:accent2>
        <a:accent3>
          <a:srgbClr val="FFFFFF"/>
        </a:accent3>
        <a:accent4>
          <a:srgbClr val="000000"/>
        </a:accent4>
        <a:accent5>
          <a:srgbClr val="E2F4FF"/>
        </a:accent5>
        <a:accent6>
          <a:srgbClr val="B98AE7"/>
        </a:accent6>
        <a:hlink>
          <a:srgbClr val="FFFFFF"/>
        </a:hlink>
        <a:folHlink>
          <a:srgbClr val="99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FFFFFF"/>
        </a:hlink>
        <a:folHlink>
          <a:srgbClr val="969696"/>
        </a:folHlink>
      </a:clrScheme>
      <a:clrMap bg1="lt1" tx1="dk1" bg2="lt2" tx2="dk2" accent1="accent1" accent2="accent2" accent3="accent3" accent4="accent4" accent5="accent5" accent6="accent6" hlink="hlink" folHlink="folHlink"/>
    </a:extraClrScheme>
    <a:extraClrScheme>
      <a:clrScheme name="Office Theme 4">
        <a:dk1>
          <a:srgbClr val="333300"/>
        </a:dk1>
        <a:lt1>
          <a:srgbClr val="F8F8F8"/>
        </a:lt1>
        <a:dk2>
          <a:srgbClr val="B4AD8B"/>
        </a:dk2>
        <a:lt2>
          <a:srgbClr val="FFFF99"/>
        </a:lt2>
        <a:accent1>
          <a:srgbClr val="F5F5DE"/>
        </a:accent1>
        <a:accent2>
          <a:srgbClr val="00CCCC"/>
        </a:accent2>
        <a:accent3>
          <a:srgbClr val="D6D3C4"/>
        </a:accent3>
        <a:accent4>
          <a:srgbClr val="D4D4D4"/>
        </a:accent4>
        <a:accent5>
          <a:srgbClr val="F9F9EC"/>
        </a:accent5>
        <a:accent6>
          <a:srgbClr val="00B9B9"/>
        </a:accent6>
        <a:hlink>
          <a:srgbClr val="4E5136"/>
        </a:hlink>
        <a:folHlink>
          <a:srgbClr val="ADAA67"/>
        </a:folHlink>
      </a:clrScheme>
      <a:clrMap bg1="dk2" tx1="lt1" bg2="dk1" tx2="lt2" accent1="accent1" accent2="accent2" accent3="accent3" accent4="accent4" accent5="accent5" accent6="accent6" hlink="hlink" folHlink="folHlink"/>
    </a:extraClrScheme>
    <a:extraClrScheme>
      <a:clrScheme name="Office Theme 5">
        <a:dk1>
          <a:srgbClr val="003300"/>
        </a:dk1>
        <a:lt1>
          <a:srgbClr val="F8F8F8"/>
        </a:lt1>
        <a:dk2>
          <a:srgbClr val="009966"/>
        </a:dk2>
        <a:lt2>
          <a:srgbClr val="FFCC00"/>
        </a:lt2>
        <a:accent1>
          <a:srgbClr val="F5F5DE"/>
        </a:accent1>
        <a:accent2>
          <a:srgbClr val="00CCCC"/>
        </a:accent2>
        <a:accent3>
          <a:srgbClr val="AACAB8"/>
        </a:accent3>
        <a:accent4>
          <a:srgbClr val="D4D4D4"/>
        </a:accent4>
        <a:accent5>
          <a:srgbClr val="F9F9EC"/>
        </a:accent5>
        <a:accent6>
          <a:srgbClr val="00B9B9"/>
        </a:accent6>
        <a:hlink>
          <a:srgbClr val="4E5136"/>
        </a:hlink>
        <a:folHlink>
          <a:srgbClr val="ADAA67"/>
        </a:folHlink>
      </a:clrScheme>
      <a:clrMap bg1="dk2" tx1="lt1" bg2="dk1" tx2="lt2" accent1="accent1" accent2="accent2" accent3="accent3" accent4="accent4" accent5="accent5" accent6="accent6" hlink="hlink" folHlink="folHlink"/>
    </a:extraClrScheme>
    <a:extraClrScheme>
      <a:clrScheme name="Office Theme 6">
        <a:dk1>
          <a:srgbClr val="660033"/>
        </a:dk1>
        <a:lt1>
          <a:srgbClr val="F8F8F8"/>
        </a:lt1>
        <a:dk2>
          <a:srgbClr val="D60093"/>
        </a:dk2>
        <a:lt2>
          <a:srgbClr val="FFCC00"/>
        </a:lt2>
        <a:accent1>
          <a:srgbClr val="F5F5DE"/>
        </a:accent1>
        <a:accent2>
          <a:srgbClr val="009900"/>
        </a:accent2>
        <a:accent3>
          <a:srgbClr val="E8AAC8"/>
        </a:accent3>
        <a:accent4>
          <a:srgbClr val="D4D4D4"/>
        </a:accent4>
        <a:accent5>
          <a:srgbClr val="F9F9EC"/>
        </a:accent5>
        <a:accent6>
          <a:srgbClr val="008A00"/>
        </a:accent6>
        <a:hlink>
          <a:srgbClr val="4E5136"/>
        </a:hlink>
        <a:folHlink>
          <a:srgbClr val="ADAA67"/>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Theater design template</Template>
  <TotalTime>5695</TotalTime>
  <Words>1452</Words>
  <Application>Microsoft Office PowerPoint</Application>
  <PresentationFormat>Widescreen</PresentationFormat>
  <Paragraphs>87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Arabic Typesetting</vt:lpstr>
      <vt:lpstr>Arial</vt:lpstr>
      <vt:lpstr>Times New Roman</vt:lpstr>
      <vt:lpstr>Theater design template</vt:lpstr>
      <vt:lpstr>Hadith 1: Actions based on Intentions  </vt:lpstr>
      <vt:lpstr>Hadith 1</vt:lpstr>
      <vt:lpstr>Hadith 1 - Arabic</vt:lpstr>
      <vt:lpstr>Isnad of Hadith [2]</vt:lpstr>
      <vt:lpstr>A Few Notes</vt:lpstr>
      <vt:lpstr>Comments of some scholars</vt:lpstr>
      <vt:lpstr>PowerPoint Presentation</vt:lpstr>
      <vt:lpstr>Fiqh revolves around five ahadith [2, p.98] </vt:lpstr>
      <vt:lpstr>PowerPoint Presentation</vt:lpstr>
      <vt:lpstr>Vocabulary </vt:lpstr>
      <vt:lpstr>Three of the many meanings of letter “ba” ب </vt:lpstr>
      <vt:lpstr>Niyyah – Its Meaning</vt:lpstr>
      <vt:lpstr>Niyyah – Its Place: Heart</vt:lpstr>
      <vt:lpstr>Words in the Quran similar to niyyah</vt:lpstr>
      <vt:lpstr>Word Iraada: الإرادة </vt:lpstr>
      <vt:lpstr>قصد    purpose </vt:lpstr>
      <vt:lpstr>عزم is the resolve of the heart to fulfill a matter. </vt:lpstr>
      <vt:lpstr>The Four words together</vt:lpstr>
      <vt:lpstr>Reward or Punishment?</vt:lpstr>
      <vt:lpstr>ابتغاء</vt:lpstr>
      <vt:lpstr>A shaheed, a scholar, and a rich person</vt:lpstr>
      <vt:lpstr>For worldly advantage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Hadith 1: Actions based on Intentions  </dc:title>
  <dc:creator>Ishaq Zahid</dc:creator>
  <cp:lastModifiedBy>Ishaq Zahid</cp:lastModifiedBy>
  <cp:revision>19</cp:revision>
  <dcterms:created xsi:type="dcterms:W3CDTF">2023-01-09T02:55:44Z</dcterms:created>
  <dcterms:modified xsi:type="dcterms:W3CDTF">2023-01-13T01:50:55Z</dcterms:modified>
</cp:coreProperties>
</file>